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4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5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6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92" r:id="rId1"/>
  </p:sldMasterIdLst>
  <p:notesMasterIdLst>
    <p:notesMasterId r:id="rId30"/>
  </p:notesMasterIdLst>
  <p:sldIdLst>
    <p:sldId id="256" r:id="rId2"/>
    <p:sldId id="258" r:id="rId3"/>
    <p:sldId id="259" r:id="rId4"/>
    <p:sldId id="287" r:id="rId5"/>
    <p:sldId id="260" r:id="rId6"/>
    <p:sldId id="261" r:id="rId7"/>
    <p:sldId id="277" r:id="rId8"/>
    <p:sldId id="278" r:id="rId9"/>
    <p:sldId id="279" r:id="rId10"/>
    <p:sldId id="280" r:id="rId11"/>
    <p:sldId id="262" r:id="rId12"/>
    <p:sldId id="288" r:id="rId13"/>
    <p:sldId id="264" r:id="rId14"/>
    <p:sldId id="265" r:id="rId15"/>
    <p:sldId id="281" r:id="rId16"/>
    <p:sldId id="266" r:id="rId17"/>
    <p:sldId id="268" r:id="rId18"/>
    <p:sldId id="289" r:id="rId19"/>
    <p:sldId id="267" r:id="rId20"/>
    <p:sldId id="270" r:id="rId21"/>
    <p:sldId id="282" r:id="rId22"/>
    <p:sldId id="283" r:id="rId23"/>
    <p:sldId id="284" r:id="rId24"/>
    <p:sldId id="271" r:id="rId25"/>
    <p:sldId id="272" r:id="rId26"/>
    <p:sldId id="273" r:id="rId27"/>
    <p:sldId id="285" r:id="rId28"/>
    <p:sldId id="276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2" d="100"/>
          <a:sy n="62" d="100"/>
        </p:scale>
        <p:origin x="90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EDD653-6C85-4D05-A6A9-FC09D7A1BC2B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644757-1765-41E4-93CE-FA635A6BD5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548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 </a:t>
            </a:r>
            <a:r>
              <a:rPr lang="en-US" altLang="zh-CN"/>
              <a:t>http://docer.mysoeasy.com/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AD1430-D427-416F-8BF0-B62D81ECDE6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47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模板来自 </a:t>
            </a:r>
            <a:r>
              <a:rPr lang="en-US" altLang="zh-CN"/>
              <a:t>http://docer.mysoeasy.com/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E4584D-FBFE-4A71-946C-3005E843DDF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534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44757-1765-41E4-93CE-FA635A6BD5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68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35A5CD0B-3946-48F0-AD79-64A0BD58134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D903A67-4575-4068-9FB2-4A4928048A4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F8FE872F-94F3-4BFB-A88A-4FC51997E8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5B4512B6-810C-47E5-ABDF-57B6995994CB}" type="slidenum">
              <a:rPr lang="zh-CN" altLang="en-US" smtClean="0">
                <a:latin typeface="Calibri" panose="020F0502020204030204" pitchFamily="34" charset="0"/>
              </a:rPr>
              <a:pPr/>
              <a:t>24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956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3F280C71-026C-453C-AE29-6DDAE3E115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44E1B6CE-686B-419E-AE8C-6C5BBC821A9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2621E809-ED2D-420A-B9EA-070EC51EE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37AE1B06-FE88-4406-89E1-33223BEE3133}" type="slidenum">
              <a:rPr lang="zh-CN" altLang="en-US" smtClean="0">
                <a:latin typeface="Calibri" panose="020F0502020204030204" pitchFamily="34" charset="0"/>
              </a:rPr>
              <a:pPr/>
              <a:t>25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8522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>
            <a:extLst>
              <a:ext uri="{FF2B5EF4-FFF2-40B4-BE49-F238E27FC236}">
                <a16:creationId xmlns:a16="http://schemas.microsoft.com/office/drawing/2014/main" id="{AA56D0E7-77E2-4F58-A028-9A8237BCF7C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>
            <a:extLst>
              <a:ext uri="{FF2B5EF4-FFF2-40B4-BE49-F238E27FC236}">
                <a16:creationId xmlns:a16="http://schemas.microsoft.com/office/drawing/2014/main" id="{7E6A65F8-AC22-4A61-8367-FD7936CEC2E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/>
              <a:t>模板来自于 </a:t>
            </a:r>
            <a:r>
              <a:rPr lang="en-US" altLang="zh-CN"/>
              <a:t>http://docer.wps.cn</a:t>
            </a:r>
            <a:endParaRPr lang="zh-CN" altLang="en-US"/>
          </a:p>
        </p:txBody>
      </p:sp>
      <p:sp>
        <p:nvSpPr>
          <p:cNvPr id="6148" name="灯片编号占位符 3">
            <a:extLst>
              <a:ext uri="{FF2B5EF4-FFF2-40B4-BE49-F238E27FC236}">
                <a16:creationId xmlns:a16="http://schemas.microsoft.com/office/drawing/2014/main" id="{96B01784-547B-4ACA-B83E-61E81D20C2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5682ADEA-29AB-4068-BEE3-3F526F14855C}" type="slidenum">
              <a:rPr lang="zh-CN" altLang="en-US" smtClean="0">
                <a:latin typeface="Calibri" panose="020F0502020204030204" pitchFamily="34" charset="0"/>
              </a:rPr>
              <a:pPr/>
              <a:t>26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24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smtClean="0"/>
              <a:t>模板来自于 </a:t>
            </a:r>
            <a:r>
              <a:rPr lang="en-US" altLang="zh-CN" dirty="0" smtClean="0"/>
              <a:t>http://docer.wps.cn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136BC4E-B0BC-44DE-84DD-90D83BA9A1A1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7088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2" b="18145"/>
          <a:stretch/>
        </p:blipFill>
        <p:spPr>
          <a:xfrm>
            <a:off x="0" y="0"/>
            <a:ext cx="12192000" cy="50927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4754881"/>
            <a:ext cx="12192000" cy="879567"/>
          </a:xfrm>
          <a:prstGeom prst="rect">
            <a:avLst/>
          </a:prstGeom>
          <a:solidFill>
            <a:srgbClr val="FFFF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1361143" y="6071173"/>
            <a:ext cx="9483600" cy="467211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effectLst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1361141" y="5271096"/>
            <a:ext cx="9483931" cy="798645"/>
          </a:xfrm>
        </p:spPr>
        <p:txBody>
          <a:bodyPr>
            <a:noAutofit/>
          </a:bodyPr>
          <a:lstStyle>
            <a:lvl1pPr algn="ctr">
              <a:defRPr sz="4200" baseline="0">
                <a:solidFill>
                  <a:schemeClr val="accent1">
                    <a:lumMod val="50000"/>
                  </a:schemeClr>
                </a:solidFill>
                <a:effectLst/>
                <a:latin typeface="+mj-lt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80017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0" orient="horz" pos="1620">
          <p15:clr>
            <a:srgbClr val="FBAE40"/>
          </p15:clr>
        </p15:guide>
        <p15:guide id="2" pos="4967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262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10171290" y="365126"/>
            <a:ext cx="1182511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2113842" y="365126"/>
            <a:ext cx="7933269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929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0802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2098675" y="2108200"/>
            <a:ext cx="7994651" cy="1235075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4050894" y="3400424"/>
            <a:ext cx="4090217" cy="405221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7331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5080000" cy="49323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6519334" y="1244601"/>
            <a:ext cx="5094116" cy="4932363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42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2302932" y="118532"/>
            <a:ext cx="9312101" cy="71702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9435" y="13763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1099435" y="22002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31847" y="13763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18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60F58-3108-4415-857A-6D0360DF626E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85CE2-CEAD-46BB-861E-7D62265DC96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88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595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643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144590" y="533403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5487989" y="1063629"/>
            <a:ext cx="6172200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144590" y="21336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176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246192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5442833" y="987428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1246192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33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72" y="0"/>
            <a:ext cx="12192000" cy="6858000"/>
          </a:xfrm>
          <a:prstGeom prst="rect">
            <a:avLst/>
          </a:prstGeom>
        </p:spPr>
      </p:pic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558799" y="162557"/>
            <a:ext cx="11056060" cy="6995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0CE79-49FB-443D-BEF8-6B709DE8FD0C}" type="datetimeFigureOut">
              <a:rPr lang="zh-CN" altLang="en-US" smtClean="0"/>
              <a:t>2019/6/12 Wednesday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558801" y="1026615"/>
            <a:ext cx="11056060" cy="5193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3535313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3" r:id="rId1"/>
    <p:sldLayoutId id="2147485094" r:id="rId2"/>
    <p:sldLayoutId id="2147485095" r:id="rId3"/>
    <p:sldLayoutId id="2147485096" r:id="rId4"/>
    <p:sldLayoutId id="2147485097" r:id="rId5"/>
    <p:sldLayoutId id="2147485098" r:id="rId6"/>
    <p:sldLayoutId id="2147485099" r:id="rId7"/>
    <p:sldLayoutId id="2147485100" r:id="rId8"/>
    <p:sldLayoutId id="2147485101" r:id="rId9"/>
    <p:sldLayoutId id="2147485102" r:id="rId10"/>
    <p:sldLayoutId id="2147485103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chemeClr val="tx1"/>
          </a:solidFill>
          <a:effectLst/>
          <a:latin typeface="Arial Black" panose="020B0A040201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357179" indent="-357179" algn="just" defTabSz="914377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1"/>
        </a:buClr>
        <a:buSzPct val="70000"/>
        <a:buFont typeface="Wingdings 2" panose="05020102010507070707" pitchFamily="18" charset="2"/>
        <a:buChar char=""/>
        <a:defRPr sz="2000" kern="1200" baseline="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357179" indent="-357179" algn="just" defTabSz="914377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chemeClr val="accent1">
              <a:lumMod val="20000"/>
              <a:lumOff val="80000"/>
            </a:schemeClr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3" Type="http://schemas.openxmlformats.org/officeDocument/2006/relationships/tags" Target="../tags/tag52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2" Type="http://schemas.openxmlformats.org/officeDocument/2006/relationships/tags" Target="../tags/tag51.xml"/><Relationship Id="rId16" Type="http://schemas.openxmlformats.org/officeDocument/2006/relationships/image" Target="../media/image41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5" Type="http://schemas.openxmlformats.org/officeDocument/2006/relationships/tags" Target="../tags/tag54.xml"/><Relationship Id="rId15" Type="http://schemas.openxmlformats.org/officeDocument/2006/relationships/notesSlide" Target="../notesSlides/notesSlide3.xml"/><Relationship Id="rId10" Type="http://schemas.openxmlformats.org/officeDocument/2006/relationships/tags" Target="../tags/tag59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tags" Target="../tags/tag70.xml"/><Relationship Id="rId13" Type="http://schemas.openxmlformats.org/officeDocument/2006/relationships/tags" Target="../tags/tag75.xml"/><Relationship Id="rId3" Type="http://schemas.openxmlformats.org/officeDocument/2006/relationships/tags" Target="../tags/tag65.xml"/><Relationship Id="rId7" Type="http://schemas.openxmlformats.org/officeDocument/2006/relationships/tags" Target="../tags/tag69.xml"/><Relationship Id="rId12" Type="http://schemas.openxmlformats.org/officeDocument/2006/relationships/tags" Target="../tags/tag74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6" Type="http://schemas.openxmlformats.org/officeDocument/2006/relationships/tags" Target="../tags/tag68.xml"/><Relationship Id="rId11" Type="http://schemas.openxmlformats.org/officeDocument/2006/relationships/tags" Target="../tags/tag73.xml"/><Relationship Id="rId5" Type="http://schemas.openxmlformats.org/officeDocument/2006/relationships/tags" Target="../tags/tag67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72.xml"/><Relationship Id="rId4" Type="http://schemas.openxmlformats.org/officeDocument/2006/relationships/tags" Target="../tags/tag66.xml"/><Relationship Id="rId9" Type="http://schemas.openxmlformats.org/officeDocument/2006/relationships/tags" Target="../tags/tag71.xml"/><Relationship Id="rId14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83.xml"/><Relationship Id="rId3" Type="http://schemas.openxmlformats.org/officeDocument/2006/relationships/tags" Target="../tags/tag78.xml"/><Relationship Id="rId7" Type="http://schemas.openxmlformats.org/officeDocument/2006/relationships/tags" Target="../tags/tag82.xml"/><Relationship Id="rId12" Type="http://schemas.openxmlformats.org/officeDocument/2006/relationships/notesSlide" Target="../notesSlides/notesSlide5.xml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tags" Target="../tags/tag81.xml"/><Relationship Id="rId11" Type="http://schemas.openxmlformats.org/officeDocument/2006/relationships/slideLayout" Target="../slideLayouts/slideLayout6.xml"/><Relationship Id="rId5" Type="http://schemas.openxmlformats.org/officeDocument/2006/relationships/tags" Target="../tags/tag80.xml"/><Relationship Id="rId10" Type="http://schemas.openxmlformats.org/officeDocument/2006/relationships/tags" Target="../tags/tag85.xml"/><Relationship Id="rId4" Type="http://schemas.openxmlformats.org/officeDocument/2006/relationships/tags" Target="../tags/tag79.xml"/><Relationship Id="rId9" Type="http://schemas.openxmlformats.org/officeDocument/2006/relationships/tags" Target="../tags/tag8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13" Type="http://schemas.openxmlformats.org/officeDocument/2006/relationships/tags" Target="../tags/tag98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tags" Target="../tags/tag97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87.xml"/><Relationship Id="rId16" Type="http://schemas.openxmlformats.org/officeDocument/2006/relationships/slideLayout" Target="../slideLayouts/slideLayout6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tags" Target="../tags/tag96.xml"/><Relationship Id="rId5" Type="http://schemas.openxmlformats.org/officeDocument/2006/relationships/tags" Target="../tags/tag90.xml"/><Relationship Id="rId15" Type="http://schemas.openxmlformats.org/officeDocument/2006/relationships/tags" Target="../tags/tag100.xml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Relationship Id="rId14" Type="http://schemas.openxmlformats.org/officeDocument/2006/relationships/tags" Target="../tags/tag9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26" Type="http://schemas.openxmlformats.org/officeDocument/2006/relationships/tags" Target="../tags/tag126.xml"/><Relationship Id="rId39" Type="http://schemas.openxmlformats.org/officeDocument/2006/relationships/tags" Target="../tags/tag139.xml"/><Relationship Id="rId21" Type="http://schemas.openxmlformats.org/officeDocument/2006/relationships/tags" Target="../tags/tag121.xml"/><Relationship Id="rId34" Type="http://schemas.openxmlformats.org/officeDocument/2006/relationships/tags" Target="../tags/tag134.xml"/><Relationship Id="rId42" Type="http://schemas.openxmlformats.org/officeDocument/2006/relationships/tags" Target="../tags/tag142.xml"/><Relationship Id="rId7" Type="http://schemas.openxmlformats.org/officeDocument/2006/relationships/tags" Target="../tags/tag107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9" Type="http://schemas.openxmlformats.org/officeDocument/2006/relationships/tags" Target="../tags/tag129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tags" Target="../tags/tag124.xml"/><Relationship Id="rId32" Type="http://schemas.openxmlformats.org/officeDocument/2006/relationships/tags" Target="../tags/tag132.xml"/><Relationship Id="rId37" Type="http://schemas.openxmlformats.org/officeDocument/2006/relationships/tags" Target="../tags/tag137.xml"/><Relationship Id="rId40" Type="http://schemas.openxmlformats.org/officeDocument/2006/relationships/tags" Target="../tags/tag140.xml"/><Relationship Id="rId45" Type="http://schemas.openxmlformats.org/officeDocument/2006/relationships/notesSlide" Target="../notesSlides/notesSlide7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tags" Target="../tags/tag123.xml"/><Relationship Id="rId28" Type="http://schemas.openxmlformats.org/officeDocument/2006/relationships/tags" Target="../tags/tag128.xml"/><Relationship Id="rId36" Type="http://schemas.openxmlformats.org/officeDocument/2006/relationships/tags" Target="../tags/tag136.xml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31" Type="http://schemas.openxmlformats.org/officeDocument/2006/relationships/tags" Target="../tags/tag131.xml"/><Relationship Id="rId44" Type="http://schemas.openxmlformats.org/officeDocument/2006/relationships/slideLayout" Target="../slideLayouts/slideLayout7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tags" Target="../tags/tag122.xml"/><Relationship Id="rId27" Type="http://schemas.openxmlformats.org/officeDocument/2006/relationships/tags" Target="../tags/tag127.xml"/><Relationship Id="rId30" Type="http://schemas.openxmlformats.org/officeDocument/2006/relationships/tags" Target="../tags/tag130.xml"/><Relationship Id="rId35" Type="http://schemas.openxmlformats.org/officeDocument/2006/relationships/tags" Target="../tags/tag135.xml"/><Relationship Id="rId43" Type="http://schemas.openxmlformats.org/officeDocument/2006/relationships/tags" Target="../tags/tag143.xml"/><Relationship Id="rId8" Type="http://schemas.openxmlformats.org/officeDocument/2006/relationships/tags" Target="../tags/tag108.xml"/><Relationship Id="rId3" Type="http://schemas.openxmlformats.org/officeDocument/2006/relationships/tags" Target="../tags/tag103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5" Type="http://schemas.openxmlformats.org/officeDocument/2006/relationships/tags" Target="../tags/tag125.xml"/><Relationship Id="rId33" Type="http://schemas.openxmlformats.org/officeDocument/2006/relationships/tags" Target="../tags/tag133.xml"/><Relationship Id="rId38" Type="http://schemas.openxmlformats.org/officeDocument/2006/relationships/tags" Target="../tags/tag138.xml"/><Relationship Id="rId20" Type="http://schemas.openxmlformats.org/officeDocument/2006/relationships/tags" Target="../tags/tag120.xml"/><Relationship Id="rId41" Type="http://schemas.openxmlformats.org/officeDocument/2006/relationships/tags" Target="../tags/tag14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3.png"/><Relationship Id="rId3" Type="http://schemas.openxmlformats.org/officeDocument/2006/relationships/tags" Target="../tags/tag11.xml"/><Relationship Id="rId21" Type="http://schemas.openxmlformats.org/officeDocument/2006/relationships/tags" Target="../tags/tag29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notesSlide" Target="../notesSlides/notesSlide1.xml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tags" Target="../tags/tag28.xml"/><Relationship Id="rId29" Type="http://schemas.openxmlformats.org/officeDocument/2006/relationships/image" Target="../media/image6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slideLayout" Target="../slideLayouts/slideLayout6.xml"/><Relationship Id="rId32" Type="http://schemas.openxmlformats.org/officeDocument/2006/relationships/image" Target="../media/image9.png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tags" Target="../tags/tag31.xml"/><Relationship Id="rId28" Type="http://schemas.openxmlformats.org/officeDocument/2006/relationships/image" Target="../media/image5.png"/><Relationship Id="rId10" Type="http://schemas.openxmlformats.org/officeDocument/2006/relationships/tags" Target="../tags/tag18.xml"/><Relationship Id="rId19" Type="http://schemas.openxmlformats.org/officeDocument/2006/relationships/tags" Target="../tags/tag27.xml"/><Relationship Id="rId31" Type="http://schemas.openxmlformats.org/officeDocument/2006/relationships/image" Target="../media/image8.png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tags" Target="../tags/tag30.xml"/><Relationship Id="rId27" Type="http://schemas.openxmlformats.org/officeDocument/2006/relationships/image" Target="../media/image4.png"/><Relationship Id="rId30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2.xml"/><Relationship Id="rId9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CN" sz="3600" b="1" dirty="0" smtClean="0">
                <a:solidFill>
                  <a:schemeClr val="accent1">
                    <a:lumMod val="50000"/>
                  </a:schemeClr>
                </a:solidFill>
              </a:rPr>
              <a:t>APPTEST</a:t>
            </a:r>
            <a:endParaRPr lang="zh-CN" altLang="en-US" sz="3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61141" y="4666594"/>
            <a:ext cx="9483931" cy="1403148"/>
          </a:xfrm>
        </p:spPr>
        <p:txBody>
          <a:bodyPr/>
          <a:lstStyle/>
          <a:p>
            <a:r>
              <a:rPr lang="zh-CN" altLang="en-US" sz="4000" dirty="0" smtClean="0"/>
              <a:t>软件学院</a:t>
            </a:r>
            <a:r>
              <a:rPr lang="zh-CN" altLang="en-US" sz="4000" dirty="0"/>
              <a:t>测试方向实训项目成果展示</a:t>
            </a:r>
          </a:p>
        </p:txBody>
      </p:sp>
    </p:spTree>
    <p:extLst>
      <p:ext uri="{BB962C8B-B14F-4D97-AF65-F5344CB8AC3E}">
        <p14:creationId xmlns:p14="http://schemas.microsoft.com/office/powerpoint/2010/main" val="165597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压力测试报告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802950" y="3815877"/>
            <a:ext cx="2810500" cy="2105918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131646" y="4685225"/>
            <a:ext cx="2140913" cy="36722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0757" y="1244601"/>
            <a:ext cx="2822693" cy="24439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9" y="1244601"/>
            <a:ext cx="3846909" cy="31259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5523" y="5052448"/>
            <a:ext cx="3993226" cy="78035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523" y="1244600"/>
            <a:ext cx="3993226" cy="312592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798" y="4551541"/>
            <a:ext cx="3846909" cy="203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8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995" y="0"/>
            <a:ext cx="11056060" cy="699595"/>
          </a:xfrm>
        </p:spPr>
        <p:txBody>
          <a:bodyPr/>
          <a:lstStyle/>
          <a:p>
            <a:r>
              <a:rPr lang="en-US" altLang="zh-CN" dirty="0" err="1" smtClean="0"/>
              <a:t>jmeter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22" y="1660350"/>
            <a:ext cx="1938696" cy="19874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22" y="1060666"/>
            <a:ext cx="596665" cy="3915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8665" y="1060666"/>
            <a:ext cx="976393" cy="3943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3822" y="1660350"/>
            <a:ext cx="1975275" cy="198746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327" y="1660351"/>
            <a:ext cx="2286198" cy="19874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7327" y="1060666"/>
            <a:ext cx="1310875" cy="39156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t="36926"/>
          <a:stretch/>
        </p:blipFill>
        <p:spPr>
          <a:xfrm>
            <a:off x="8579013" y="1660351"/>
            <a:ext cx="2887247" cy="19874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9"/>
          <a:srcRect t="35261"/>
          <a:stretch/>
        </p:blipFill>
        <p:spPr>
          <a:xfrm>
            <a:off x="6192763" y="4262033"/>
            <a:ext cx="5273497" cy="203802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0"/>
          <a:srcRect t="36075"/>
          <a:stretch/>
        </p:blipFill>
        <p:spPr>
          <a:xfrm>
            <a:off x="419176" y="4262033"/>
            <a:ext cx="5118151" cy="203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36212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4187097" y="2223439"/>
            <a:ext cx="3842237" cy="2156343"/>
          </a:xfrm>
          <a:prstGeom prst="rect">
            <a:avLst/>
          </a:prstGeom>
          <a:gradFill flip="none" rotWithShape="1">
            <a:gsLst>
              <a:gs pos="0">
                <a:srgbClr val="FFC000">
                  <a:shade val="30000"/>
                  <a:satMod val="115000"/>
                </a:srgbClr>
              </a:gs>
              <a:gs pos="4000">
                <a:srgbClr val="FFC000">
                  <a:shade val="67500"/>
                  <a:satMod val="115000"/>
                </a:srgbClr>
              </a:gs>
              <a:gs pos="24000">
                <a:srgbClr val="F2BE00"/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>
            <a:outerShdw dist="76200" dir="8100000" algn="tr" rotWithShape="0">
              <a:prstClr val="black">
                <a:alpha val="8000"/>
              </a:prstClr>
            </a:outerShdw>
          </a:effectLst>
        </p:spPr>
        <p:txBody>
          <a:bodyPr lIns="252000" rIns="252000" rtlCol="0" anchor="ctr"/>
          <a:lstStyle/>
          <a:p>
            <a:pPr algn="ctr">
              <a:lnSpc>
                <a:spcPct val="130000"/>
              </a:lnSpc>
            </a:pPr>
            <a:r>
              <a:rPr lang="zh-CN" altLang="en-US" sz="5400" kern="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移动端测试</a:t>
            </a:r>
            <a:endParaRPr lang="zh-CN" altLang="en-US" sz="5400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等腰三角形 18"/>
          <p:cNvSpPr/>
          <p:nvPr>
            <p:custDataLst>
              <p:tags r:id="rId3"/>
            </p:custDataLst>
          </p:nvPr>
        </p:nvSpPr>
        <p:spPr>
          <a:xfrm rot="16200000">
            <a:off x="2236328" y="2429014"/>
            <a:ext cx="2156345" cy="1745191"/>
          </a:xfrm>
          <a:prstGeom prst="triangle">
            <a:avLst/>
          </a:prstGeom>
          <a:solidFill>
            <a:srgbClr val="FFC000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kern="0">
              <a:solidFill>
                <a:prstClr val="white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029333" y="2223437"/>
            <a:ext cx="1751785" cy="21563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7136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4887310" y="1455974"/>
            <a:ext cx="5612524" cy="407329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000206" y="2020386"/>
            <a:ext cx="365761" cy="258689"/>
          </a:xfrm>
          <a:prstGeom prst="rect">
            <a:avLst/>
          </a:prstGeom>
          <a:noFill/>
        </p:spPr>
        <p:txBody>
          <a:bodyPr>
            <a:prstTxWarp prst="textPlain">
              <a:avLst/>
            </a:prstTxWarp>
            <a:spAutoFit/>
          </a:bodyPr>
          <a:lstStyle/>
          <a:p>
            <a:pPr>
              <a:defRPr/>
            </a:pPr>
            <a:r>
              <a:rPr lang="en-US" altLang="zh-CN" sz="1000" dirty="0">
                <a:solidFill>
                  <a:srgbClr val="DE4636"/>
                </a:solidFill>
                <a:latin typeface="Algerian" panose="04020705040A02060702" pitchFamily="82" charset="0"/>
              </a:rPr>
              <a:t>01</a:t>
            </a:r>
            <a:endParaRPr lang="zh-CN" altLang="en-US" sz="1000" dirty="0">
              <a:solidFill>
                <a:srgbClr val="DE4636"/>
              </a:solidFill>
              <a:latin typeface="Algerian" panose="04020705040A02060702" pitchFamily="82" charset="0"/>
            </a:endParaRPr>
          </a:p>
        </p:txBody>
      </p:sp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6505576" y="2020386"/>
            <a:ext cx="3631652" cy="319590"/>
          </a:xfrm>
          <a:prstGeom prst="rect">
            <a:avLst/>
          </a:prstGeom>
          <a:solidFill>
            <a:srgbClr val="E0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功能列表与缺陷报告的编写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5"/>
            </p:custDataLst>
          </p:nvPr>
        </p:nvSpPr>
        <p:spPr>
          <a:xfrm>
            <a:off x="6000206" y="2708363"/>
            <a:ext cx="365761" cy="258689"/>
          </a:xfrm>
          <a:prstGeom prst="rect">
            <a:avLst/>
          </a:prstGeom>
          <a:noFill/>
        </p:spPr>
        <p:txBody>
          <a:bodyPr>
            <a:prstTxWarp prst="textPlain">
              <a:avLst/>
            </a:prstTxWarp>
            <a:spAutoFit/>
          </a:bodyPr>
          <a:lstStyle/>
          <a:p>
            <a:pPr>
              <a:defRPr/>
            </a:pPr>
            <a:r>
              <a:rPr lang="en-US" altLang="zh-CN" sz="1000" dirty="0">
                <a:solidFill>
                  <a:srgbClr val="DE4636"/>
                </a:solidFill>
                <a:latin typeface="Algerian" panose="04020705040A02060702" pitchFamily="82" charset="0"/>
              </a:rPr>
              <a:t>02</a:t>
            </a:r>
            <a:endParaRPr lang="zh-CN" altLang="en-US" sz="1000" dirty="0">
              <a:solidFill>
                <a:srgbClr val="DE4636"/>
              </a:solidFill>
              <a:latin typeface="Algerian" panose="04020705040A02060702" pitchFamily="82" charset="0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6505576" y="2659063"/>
            <a:ext cx="3631652" cy="368300"/>
          </a:xfrm>
          <a:prstGeom prst="rect">
            <a:avLst/>
          </a:prstGeom>
          <a:solidFill>
            <a:srgbClr val="E0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Monkey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7"/>
            </p:custDataLst>
          </p:nvPr>
        </p:nvSpPr>
        <p:spPr>
          <a:xfrm>
            <a:off x="6000206" y="3396340"/>
            <a:ext cx="365761" cy="258689"/>
          </a:xfrm>
          <a:prstGeom prst="rect">
            <a:avLst/>
          </a:prstGeom>
          <a:noFill/>
        </p:spPr>
        <p:txBody>
          <a:bodyPr>
            <a:prstTxWarp prst="textPlain">
              <a:avLst/>
            </a:prstTxWarp>
            <a:spAutoFit/>
          </a:bodyPr>
          <a:lstStyle/>
          <a:p>
            <a:pPr>
              <a:defRPr/>
            </a:pPr>
            <a:r>
              <a:rPr lang="en-US" altLang="zh-CN" sz="1000" dirty="0">
                <a:solidFill>
                  <a:srgbClr val="DE4636"/>
                </a:solidFill>
                <a:latin typeface="Algerian" panose="04020705040A02060702" pitchFamily="82" charset="0"/>
              </a:rPr>
              <a:t>03</a:t>
            </a:r>
            <a:endParaRPr lang="zh-CN" altLang="en-US" sz="1000" dirty="0">
              <a:solidFill>
                <a:srgbClr val="DE4636"/>
              </a:solidFill>
              <a:latin typeface="Algerian" panose="04020705040A02060702" pitchFamily="82" charset="0"/>
            </a:endParaRPr>
          </a:p>
        </p:txBody>
      </p:sp>
      <p:sp>
        <p:nvSpPr>
          <p:cNvPr id="16" name="矩形 15"/>
          <p:cNvSpPr/>
          <p:nvPr>
            <p:custDataLst>
              <p:tags r:id="rId8"/>
            </p:custDataLst>
          </p:nvPr>
        </p:nvSpPr>
        <p:spPr>
          <a:xfrm>
            <a:off x="6505576" y="3346450"/>
            <a:ext cx="3631652" cy="369888"/>
          </a:xfrm>
          <a:prstGeom prst="rect">
            <a:avLst/>
          </a:prstGeom>
          <a:solidFill>
            <a:srgbClr val="E0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自动化测试用例的编写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9"/>
            </p:custDataLst>
          </p:nvPr>
        </p:nvSpPr>
        <p:spPr>
          <a:xfrm>
            <a:off x="6000206" y="4084317"/>
            <a:ext cx="365761" cy="258689"/>
          </a:xfrm>
          <a:prstGeom prst="rect">
            <a:avLst/>
          </a:prstGeom>
          <a:noFill/>
        </p:spPr>
        <p:txBody>
          <a:bodyPr>
            <a:prstTxWarp prst="textPlain">
              <a:avLst/>
            </a:prstTxWarp>
            <a:spAutoFit/>
          </a:bodyPr>
          <a:lstStyle/>
          <a:p>
            <a:pPr>
              <a:defRPr/>
            </a:pPr>
            <a:r>
              <a:rPr lang="en-US" altLang="zh-CN" sz="1000" dirty="0">
                <a:solidFill>
                  <a:srgbClr val="DE4636"/>
                </a:solidFill>
                <a:latin typeface="Algerian" panose="04020705040A02060702" pitchFamily="82" charset="0"/>
              </a:rPr>
              <a:t>04</a:t>
            </a:r>
            <a:endParaRPr lang="zh-CN" altLang="en-US" sz="1000" dirty="0">
              <a:solidFill>
                <a:srgbClr val="DE4636"/>
              </a:solidFill>
              <a:latin typeface="Algerian" panose="04020705040A02060702" pitchFamily="82" charset="0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6505576" y="4033839"/>
            <a:ext cx="3631652" cy="369886"/>
          </a:xfrm>
          <a:prstGeom prst="rect">
            <a:avLst/>
          </a:prstGeom>
          <a:solidFill>
            <a:srgbClr val="E0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testNG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报告生成与邮件发送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11"/>
            </p:custDataLst>
          </p:nvPr>
        </p:nvSpPr>
        <p:spPr>
          <a:xfrm>
            <a:off x="6000206" y="4772294"/>
            <a:ext cx="365761" cy="258689"/>
          </a:xfrm>
          <a:prstGeom prst="rect">
            <a:avLst/>
          </a:prstGeom>
          <a:noFill/>
        </p:spPr>
        <p:txBody>
          <a:bodyPr>
            <a:prstTxWarp prst="textPlain">
              <a:avLst/>
            </a:prstTxWarp>
            <a:spAutoFit/>
          </a:bodyPr>
          <a:lstStyle/>
          <a:p>
            <a:pPr>
              <a:defRPr/>
            </a:pPr>
            <a:r>
              <a:rPr lang="en-US" altLang="zh-CN" sz="1000" dirty="0">
                <a:solidFill>
                  <a:srgbClr val="DE4636"/>
                </a:solidFill>
                <a:latin typeface="Algerian" panose="04020705040A02060702" pitchFamily="82" charset="0"/>
              </a:rPr>
              <a:t>05</a:t>
            </a:r>
            <a:endParaRPr lang="zh-CN" altLang="en-US" sz="1000" dirty="0">
              <a:solidFill>
                <a:srgbClr val="DE4636"/>
              </a:solidFill>
              <a:latin typeface="Algerian" panose="04020705040A02060702" pitchFamily="82" charset="0"/>
            </a:endParaRPr>
          </a:p>
        </p:txBody>
      </p:sp>
      <p:sp>
        <p:nvSpPr>
          <p:cNvPr id="22" name="矩形 21"/>
          <p:cNvSpPr/>
          <p:nvPr>
            <p:custDataLst>
              <p:tags r:id="rId12"/>
            </p:custDataLst>
          </p:nvPr>
        </p:nvSpPr>
        <p:spPr>
          <a:xfrm>
            <a:off x="6505576" y="4721226"/>
            <a:ext cx="3631652" cy="371475"/>
          </a:xfrm>
          <a:prstGeom prst="rect">
            <a:avLst/>
          </a:prstGeom>
          <a:solidFill>
            <a:srgbClr val="E04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en-US" altLang="zh-CN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Uiautomator</a:t>
            </a:r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>
            <p:custDataLst>
              <p:tags r:id="rId13"/>
            </p:custDataLst>
          </p:nvPr>
        </p:nvSpPr>
        <p:spPr>
          <a:xfrm>
            <a:off x="228875" y="326368"/>
            <a:ext cx="2486025" cy="661988"/>
          </a:xfrm>
          <a:prstGeom prst="rect">
            <a:avLst/>
          </a:prstGeom>
          <a:solidFill>
            <a:srgbClr val="E2584A">
              <a:alpha val="5254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3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移动端测试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0778" y="1455974"/>
            <a:ext cx="2926532" cy="407329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6881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2" grpId="0"/>
      <p:bldP spid="13" grpId="0" animBg="1"/>
      <p:bldP spid="15" grpId="0"/>
      <p:bldP spid="16" grpId="0" animBg="1"/>
      <p:bldP spid="18" grpId="0"/>
      <p:bldP spid="19" grpId="0" animBg="1"/>
      <p:bldP spid="21" grpId="0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312101" cy="717023"/>
          </a:xfrm>
        </p:spPr>
        <p:txBody>
          <a:bodyPr/>
          <a:lstStyle/>
          <a:p>
            <a:r>
              <a:rPr lang="zh-CN" altLang="en-US" dirty="0" smtClean="0"/>
              <a:t>移动端测试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9434" y="1046693"/>
            <a:ext cx="5157787" cy="823912"/>
          </a:xfrm>
        </p:spPr>
        <p:txBody>
          <a:bodyPr/>
          <a:lstStyle/>
          <a:p>
            <a:r>
              <a:rPr lang="zh-CN" altLang="en-US" dirty="0" smtClean="0"/>
              <a:t>功能列表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9434" y="1970509"/>
            <a:ext cx="5157787" cy="2465631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62894" y="1046693"/>
            <a:ext cx="5183188" cy="823912"/>
          </a:xfrm>
        </p:spPr>
        <p:txBody>
          <a:bodyPr/>
          <a:lstStyle/>
          <a:p>
            <a:r>
              <a:rPr lang="zh-CN" altLang="en-US" dirty="0" smtClean="0"/>
              <a:t>缺陷报告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quarter" idx="4"/>
          </p:nvPr>
        </p:nvSpPr>
        <p:spPr>
          <a:xfrm>
            <a:off x="6431847" y="2200275"/>
            <a:ext cx="5183188" cy="342509"/>
          </a:xfrm>
        </p:spPr>
        <p:txBody>
          <a:bodyPr>
            <a:normAutofit fontScale="85000" lnSpcReduction="20000"/>
          </a:bodyPr>
          <a:lstStyle/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34" y="4536045"/>
            <a:ext cx="5157787" cy="19887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1847" y="1970509"/>
            <a:ext cx="4877223" cy="270997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1846" y="4859620"/>
            <a:ext cx="4877223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39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9312101" cy="717023"/>
          </a:xfrm>
        </p:spPr>
        <p:txBody>
          <a:bodyPr/>
          <a:lstStyle/>
          <a:p>
            <a:r>
              <a:rPr lang="zh-CN" altLang="en-US" dirty="0" smtClean="0"/>
              <a:t>移动端测试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9435" y="1376363"/>
            <a:ext cx="10515600" cy="4508500"/>
          </a:xfrm>
          <a:prstGeom prst="rect">
            <a:avLst/>
          </a:prstGeom>
        </p:spPr>
      </p:pic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 flipH="1" flipV="1">
            <a:off x="6257222" y="2200274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 flipH="1">
            <a:off x="3419604" y="4221271"/>
            <a:ext cx="2883335" cy="166359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104339" y="2859615"/>
            <a:ext cx="3510695" cy="3025248"/>
          </a:xfrm>
        </p:spPr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068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Monkey</a:t>
            </a:r>
            <a:r>
              <a:rPr lang="zh-CN" altLang="en-US" dirty="0" smtClean="0"/>
              <a:t>的使用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monkey</a:t>
            </a:r>
            <a:r>
              <a:rPr lang="zh-CN" altLang="en-US" dirty="0"/>
              <a:t>是一个命令，是发送伪随机用户事件的，是</a:t>
            </a:r>
            <a:r>
              <a:rPr lang="en-US" altLang="zh-CN" dirty="0"/>
              <a:t>Android</a:t>
            </a:r>
            <a:r>
              <a:rPr lang="zh-CN" altLang="en-US" dirty="0"/>
              <a:t>自动化测试的一种手段，模拟用户的按键输入、触摸屏输入、手势输入等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36" y="1611823"/>
            <a:ext cx="7768955" cy="421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58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自动化测试用例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799" y="1089764"/>
            <a:ext cx="3121423" cy="46722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90" y="1089764"/>
            <a:ext cx="2490983" cy="1529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790" y="3425868"/>
            <a:ext cx="2490983" cy="22595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100" y="1089764"/>
            <a:ext cx="2057143" cy="22095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4100" y="4060556"/>
            <a:ext cx="2057143" cy="154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6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代码展示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8799" y="1249611"/>
            <a:ext cx="4365077" cy="51046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068" y="1249611"/>
            <a:ext cx="4371211" cy="510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1352872"/>
            <a:ext cx="3514286" cy="2571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99" y="3924300"/>
            <a:ext cx="3514286" cy="17635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710" y="1352872"/>
            <a:ext cx="5238095" cy="17932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710" y="3924300"/>
            <a:ext cx="5238095" cy="176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21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组合 104"/>
          <p:cNvGrpSpPr/>
          <p:nvPr/>
        </p:nvGrpSpPr>
        <p:grpSpPr>
          <a:xfrm>
            <a:off x="3172540" y="581025"/>
            <a:ext cx="5826126" cy="5695950"/>
            <a:chOff x="5911850" y="581026"/>
            <a:chExt cx="5826126" cy="5695950"/>
          </a:xfrm>
        </p:grpSpPr>
        <p:sp>
          <p:nvSpPr>
            <p:cNvPr id="80" name="Oval 24"/>
            <p:cNvSpPr>
              <a:spLocks noChangeArrowheads="1"/>
            </p:cNvSpPr>
            <p:nvPr/>
          </p:nvSpPr>
          <p:spPr bwMode="auto">
            <a:xfrm>
              <a:off x="8874125" y="1706563"/>
              <a:ext cx="1609725" cy="1609725"/>
            </a:xfrm>
            <a:prstGeom prst="ellipse">
              <a:avLst/>
            </a:prstGeom>
            <a:solidFill>
              <a:srgbClr val="B3B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Oval 25"/>
            <p:cNvSpPr>
              <a:spLocks noChangeArrowheads="1"/>
            </p:cNvSpPr>
            <p:nvPr/>
          </p:nvSpPr>
          <p:spPr bwMode="auto">
            <a:xfrm>
              <a:off x="7780338" y="581026"/>
              <a:ext cx="1093788" cy="1093788"/>
            </a:xfrm>
            <a:prstGeom prst="ellipse">
              <a:avLst/>
            </a:prstGeom>
            <a:solidFill>
              <a:srgbClr val="B3B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"/>
            <p:cNvSpPr>
              <a:spLocks/>
            </p:cNvSpPr>
            <p:nvPr/>
          </p:nvSpPr>
          <p:spPr bwMode="auto">
            <a:xfrm>
              <a:off x="8285163" y="1098551"/>
              <a:ext cx="1350963" cy="1350963"/>
            </a:xfrm>
            <a:custGeom>
              <a:avLst/>
              <a:gdLst>
                <a:gd name="T0" fmla="*/ 565 w 1289"/>
                <a:gd name="T1" fmla="*/ 1289 h 1289"/>
                <a:gd name="T2" fmla="*/ 0 w 1289"/>
                <a:gd name="T3" fmla="*/ 549 h 1289"/>
                <a:gd name="T4" fmla="*/ 562 w 1289"/>
                <a:gd name="T5" fmla="*/ 0 h 1289"/>
                <a:gd name="T6" fmla="*/ 1289 w 1289"/>
                <a:gd name="T7" fmla="*/ 582 h 1289"/>
                <a:gd name="T8" fmla="*/ 565 w 1289"/>
                <a:gd name="T9" fmla="*/ 1289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9" h="1289">
                  <a:moveTo>
                    <a:pt x="565" y="1289"/>
                  </a:moveTo>
                  <a:cubicBezTo>
                    <a:pt x="609" y="736"/>
                    <a:pt x="376" y="579"/>
                    <a:pt x="0" y="549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83" y="376"/>
                    <a:pt x="735" y="613"/>
                    <a:pt x="1289" y="582"/>
                  </a:cubicBezTo>
                  <a:lnTo>
                    <a:pt x="565" y="1289"/>
                  </a:lnTo>
                  <a:close/>
                </a:path>
              </a:pathLst>
            </a:custGeom>
            <a:solidFill>
              <a:srgbClr val="B3B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Oval 27"/>
            <p:cNvSpPr>
              <a:spLocks noChangeArrowheads="1"/>
            </p:cNvSpPr>
            <p:nvPr/>
          </p:nvSpPr>
          <p:spPr bwMode="auto">
            <a:xfrm>
              <a:off x="7037388" y="1743076"/>
              <a:ext cx="1609725" cy="1609725"/>
            </a:xfrm>
            <a:prstGeom prst="ellipse">
              <a:avLst/>
            </a:prstGeom>
            <a:solidFill>
              <a:srgbClr val="991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Oval 28"/>
            <p:cNvSpPr>
              <a:spLocks noChangeArrowheads="1"/>
            </p:cNvSpPr>
            <p:nvPr/>
          </p:nvSpPr>
          <p:spPr bwMode="auto">
            <a:xfrm>
              <a:off x="5911850" y="3352801"/>
              <a:ext cx="1093788" cy="1093788"/>
            </a:xfrm>
            <a:prstGeom prst="ellipse">
              <a:avLst/>
            </a:prstGeom>
            <a:solidFill>
              <a:srgbClr val="991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9"/>
            <p:cNvSpPr>
              <a:spLocks/>
            </p:cNvSpPr>
            <p:nvPr/>
          </p:nvSpPr>
          <p:spPr bwMode="auto">
            <a:xfrm>
              <a:off x="6427788" y="2592388"/>
              <a:ext cx="1350963" cy="1350963"/>
            </a:xfrm>
            <a:custGeom>
              <a:avLst/>
              <a:gdLst>
                <a:gd name="T0" fmla="*/ 1289 w 1289"/>
                <a:gd name="T1" fmla="*/ 724 h 1289"/>
                <a:gd name="T2" fmla="*/ 549 w 1289"/>
                <a:gd name="T3" fmla="*/ 1289 h 1289"/>
                <a:gd name="T4" fmla="*/ 0 w 1289"/>
                <a:gd name="T5" fmla="*/ 727 h 1289"/>
                <a:gd name="T6" fmla="*/ 582 w 1289"/>
                <a:gd name="T7" fmla="*/ 0 h 1289"/>
                <a:gd name="T8" fmla="*/ 1289 w 1289"/>
                <a:gd name="T9" fmla="*/ 7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9" h="1289">
                  <a:moveTo>
                    <a:pt x="1289" y="724"/>
                  </a:moveTo>
                  <a:cubicBezTo>
                    <a:pt x="736" y="680"/>
                    <a:pt x="579" y="913"/>
                    <a:pt x="549" y="1289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376" y="706"/>
                    <a:pt x="613" y="554"/>
                    <a:pt x="582" y="0"/>
                  </a:cubicBezTo>
                  <a:lnTo>
                    <a:pt x="1289" y="724"/>
                  </a:lnTo>
                  <a:close/>
                </a:path>
              </a:pathLst>
            </a:custGeom>
            <a:solidFill>
              <a:srgbClr val="991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30"/>
            <p:cNvSpPr>
              <a:spLocks noChangeArrowheads="1"/>
            </p:cNvSpPr>
            <p:nvPr/>
          </p:nvSpPr>
          <p:spPr bwMode="auto">
            <a:xfrm>
              <a:off x="7204075" y="3541713"/>
              <a:ext cx="1609725" cy="1609725"/>
            </a:xfrm>
            <a:prstGeom prst="ellipse">
              <a:avLst/>
            </a:prstGeom>
            <a:solidFill>
              <a:srgbClr val="E97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31"/>
            <p:cNvSpPr>
              <a:spLocks noChangeArrowheads="1"/>
            </p:cNvSpPr>
            <p:nvPr/>
          </p:nvSpPr>
          <p:spPr bwMode="auto">
            <a:xfrm>
              <a:off x="8813800" y="5183188"/>
              <a:ext cx="1093788" cy="1093788"/>
            </a:xfrm>
            <a:prstGeom prst="ellipse">
              <a:avLst/>
            </a:prstGeom>
            <a:solidFill>
              <a:srgbClr val="E97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2"/>
            <p:cNvSpPr>
              <a:spLocks/>
            </p:cNvSpPr>
            <p:nvPr/>
          </p:nvSpPr>
          <p:spPr bwMode="auto">
            <a:xfrm>
              <a:off x="8053388" y="4408488"/>
              <a:ext cx="1350963" cy="1350963"/>
            </a:xfrm>
            <a:custGeom>
              <a:avLst/>
              <a:gdLst>
                <a:gd name="T0" fmla="*/ 723 w 1288"/>
                <a:gd name="T1" fmla="*/ 0 h 1289"/>
                <a:gd name="T2" fmla="*/ 1288 w 1288"/>
                <a:gd name="T3" fmla="*/ 740 h 1289"/>
                <a:gd name="T4" fmla="*/ 726 w 1288"/>
                <a:gd name="T5" fmla="*/ 1289 h 1289"/>
                <a:gd name="T6" fmla="*/ 0 w 1288"/>
                <a:gd name="T7" fmla="*/ 707 h 1289"/>
                <a:gd name="T8" fmla="*/ 723 w 1288"/>
                <a:gd name="T9" fmla="*/ 0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8" h="1289">
                  <a:moveTo>
                    <a:pt x="723" y="0"/>
                  </a:moveTo>
                  <a:cubicBezTo>
                    <a:pt x="680" y="552"/>
                    <a:pt x="913" y="710"/>
                    <a:pt x="1288" y="740"/>
                  </a:cubicBezTo>
                  <a:cubicBezTo>
                    <a:pt x="726" y="1289"/>
                    <a:pt x="726" y="1289"/>
                    <a:pt x="726" y="1289"/>
                  </a:cubicBezTo>
                  <a:cubicBezTo>
                    <a:pt x="705" y="913"/>
                    <a:pt x="553" y="676"/>
                    <a:pt x="0" y="70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rgbClr val="E97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33"/>
            <p:cNvSpPr>
              <a:spLocks noChangeArrowheads="1"/>
            </p:cNvSpPr>
            <p:nvPr/>
          </p:nvSpPr>
          <p:spPr bwMode="auto">
            <a:xfrm>
              <a:off x="9002713" y="3506788"/>
              <a:ext cx="1609725" cy="1608138"/>
            </a:xfrm>
            <a:prstGeom prst="ellipse">
              <a:avLst/>
            </a:prstGeom>
            <a:solidFill>
              <a:srgbClr val="58A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34"/>
            <p:cNvSpPr>
              <a:spLocks noChangeArrowheads="1"/>
            </p:cNvSpPr>
            <p:nvPr/>
          </p:nvSpPr>
          <p:spPr bwMode="auto">
            <a:xfrm>
              <a:off x="10644188" y="2411413"/>
              <a:ext cx="1093788" cy="1095375"/>
            </a:xfrm>
            <a:prstGeom prst="ellipse">
              <a:avLst/>
            </a:prstGeom>
            <a:solidFill>
              <a:srgbClr val="58A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9871075" y="2916238"/>
              <a:ext cx="1349375" cy="1349375"/>
            </a:xfrm>
            <a:custGeom>
              <a:avLst/>
              <a:gdLst>
                <a:gd name="T0" fmla="*/ 0 w 1289"/>
                <a:gd name="T1" fmla="*/ 565 h 1288"/>
                <a:gd name="T2" fmla="*/ 740 w 1289"/>
                <a:gd name="T3" fmla="*/ 0 h 1288"/>
                <a:gd name="T4" fmla="*/ 1289 w 1289"/>
                <a:gd name="T5" fmla="*/ 562 h 1288"/>
                <a:gd name="T6" fmla="*/ 707 w 1289"/>
                <a:gd name="T7" fmla="*/ 1288 h 1288"/>
                <a:gd name="T8" fmla="*/ 0 w 1289"/>
                <a:gd name="T9" fmla="*/ 565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9" h="1288">
                  <a:moveTo>
                    <a:pt x="0" y="565"/>
                  </a:moveTo>
                  <a:cubicBezTo>
                    <a:pt x="553" y="608"/>
                    <a:pt x="710" y="375"/>
                    <a:pt x="740" y="0"/>
                  </a:cubicBezTo>
                  <a:cubicBezTo>
                    <a:pt x="1289" y="562"/>
                    <a:pt x="1289" y="562"/>
                    <a:pt x="1289" y="562"/>
                  </a:cubicBezTo>
                  <a:cubicBezTo>
                    <a:pt x="913" y="583"/>
                    <a:pt x="676" y="735"/>
                    <a:pt x="707" y="1288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58A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6"/>
            <p:cNvSpPr>
              <a:spLocks noEditPoints="1"/>
            </p:cNvSpPr>
            <p:nvPr/>
          </p:nvSpPr>
          <p:spPr bwMode="auto">
            <a:xfrm>
              <a:off x="6208713" y="3690938"/>
              <a:ext cx="271463" cy="376238"/>
            </a:xfrm>
            <a:custGeom>
              <a:avLst/>
              <a:gdLst>
                <a:gd name="T0" fmla="*/ 130 w 260"/>
                <a:gd name="T1" fmla="*/ 0 h 358"/>
                <a:gd name="T2" fmla="*/ 174 w 260"/>
                <a:gd name="T3" fmla="*/ 7 h 358"/>
                <a:gd name="T4" fmla="*/ 208 w 260"/>
                <a:gd name="T5" fmla="*/ 26 h 358"/>
                <a:gd name="T6" fmla="*/ 232 w 260"/>
                <a:gd name="T7" fmla="*/ 55 h 358"/>
                <a:gd name="T8" fmla="*/ 249 w 260"/>
                <a:gd name="T9" fmla="*/ 91 h 358"/>
                <a:gd name="T10" fmla="*/ 257 w 260"/>
                <a:gd name="T11" fmla="*/ 133 h 358"/>
                <a:gd name="T12" fmla="*/ 260 w 260"/>
                <a:gd name="T13" fmla="*/ 179 h 358"/>
                <a:gd name="T14" fmla="*/ 257 w 260"/>
                <a:gd name="T15" fmla="*/ 225 h 358"/>
                <a:gd name="T16" fmla="*/ 249 w 260"/>
                <a:gd name="T17" fmla="*/ 267 h 358"/>
                <a:gd name="T18" fmla="*/ 232 w 260"/>
                <a:gd name="T19" fmla="*/ 304 h 358"/>
                <a:gd name="T20" fmla="*/ 208 w 260"/>
                <a:gd name="T21" fmla="*/ 332 h 358"/>
                <a:gd name="T22" fmla="*/ 174 w 260"/>
                <a:gd name="T23" fmla="*/ 351 h 358"/>
                <a:gd name="T24" fmla="*/ 130 w 260"/>
                <a:gd name="T25" fmla="*/ 358 h 358"/>
                <a:gd name="T26" fmla="*/ 86 w 260"/>
                <a:gd name="T27" fmla="*/ 351 h 358"/>
                <a:gd name="T28" fmla="*/ 52 w 260"/>
                <a:gd name="T29" fmla="*/ 332 h 358"/>
                <a:gd name="T30" fmla="*/ 27 w 260"/>
                <a:gd name="T31" fmla="*/ 304 h 358"/>
                <a:gd name="T32" fmla="*/ 11 w 260"/>
                <a:gd name="T33" fmla="*/ 267 h 358"/>
                <a:gd name="T34" fmla="*/ 3 w 260"/>
                <a:gd name="T35" fmla="*/ 225 h 358"/>
                <a:gd name="T36" fmla="*/ 0 w 260"/>
                <a:gd name="T37" fmla="*/ 179 h 358"/>
                <a:gd name="T38" fmla="*/ 3 w 260"/>
                <a:gd name="T39" fmla="*/ 133 h 358"/>
                <a:gd name="T40" fmla="*/ 11 w 260"/>
                <a:gd name="T41" fmla="*/ 91 h 358"/>
                <a:gd name="T42" fmla="*/ 27 w 260"/>
                <a:gd name="T43" fmla="*/ 55 h 358"/>
                <a:gd name="T44" fmla="*/ 52 w 260"/>
                <a:gd name="T45" fmla="*/ 26 h 358"/>
                <a:gd name="T46" fmla="*/ 85 w 260"/>
                <a:gd name="T47" fmla="*/ 7 h 358"/>
                <a:gd name="T48" fmla="*/ 130 w 260"/>
                <a:gd name="T49" fmla="*/ 0 h 358"/>
                <a:gd name="T50" fmla="*/ 130 w 260"/>
                <a:gd name="T51" fmla="*/ 47 h 358"/>
                <a:gd name="T52" fmla="*/ 105 w 260"/>
                <a:gd name="T53" fmla="*/ 52 h 358"/>
                <a:gd name="T54" fmla="*/ 88 w 260"/>
                <a:gd name="T55" fmla="*/ 67 h 358"/>
                <a:gd name="T56" fmla="*/ 76 w 260"/>
                <a:gd name="T57" fmla="*/ 90 h 358"/>
                <a:gd name="T58" fmla="*/ 69 w 260"/>
                <a:gd name="T59" fmla="*/ 117 h 358"/>
                <a:gd name="T60" fmla="*/ 66 w 260"/>
                <a:gd name="T61" fmla="*/ 148 h 358"/>
                <a:gd name="T62" fmla="*/ 65 w 260"/>
                <a:gd name="T63" fmla="*/ 179 h 358"/>
                <a:gd name="T64" fmla="*/ 66 w 260"/>
                <a:gd name="T65" fmla="*/ 211 h 358"/>
                <a:gd name="T66" fmla="*/ 69 w 260"/>
                <a:gd name="T67" fmla="*/ 241 h 358"/>
                <a:gd name="T68" fmla="*/ 76 w 260"/>
                <a:gd name="T69" fmla="*/ 269 h 358"/>
                <a:gd name="T70" fmla="*/ 88 w 260"/>
                <a:gd name="T71" fmla="*/ 291 h 358"/>
                <a:gd name="T72" fmla="*/ 105 w 260"/>
                <a:gd name="T73" fmla="*/ 306 h 358"/>
                <a:gd name="T74" fmla="*/ 130 w 260"/>
                <a:gd name="T75" fmla="*/ 311 h 358"/>
                <a:gd name="T76" fmla="*/ 155 w 260"/>
                <a:gd name="T77" fmla="*/ 306 h 358"/>
                <a:gd name="T78" fmla="*/ 172 w 260"/>
                <a:gd name="T79" fmla="*/ 291 h 358"/>
                <a:gd name="T80" fmla="*/ 184 w 260"/>
                <a:gd name="T81" fmla="*/ 269 h 358"/>
                <a:gd name="T82" fmla="*/ 191 w 260"/>
                <a:gd name="T83" fmla="*/ 241 h 358"/>
                <a:gd name="T84" fmla="*/ 194 w 260"/>
                <a:gd name="T85" fmla="*/ 211 h 358"/>
                <a:gd name="T86" fmla="*/ 195 w 260"/>
                <a:gd name="T87" fmla="*/ 179 h 358"/>
                <a:gd name="T88" fmla="*/ 194 w 260"/>
                <a:gd name="T89" fmla="*/ 148 h 358"/>
                <a:gd name="T90" fmla="*/ 191 w 260"/>
                <a:gd name="T91" fmla="*/ 117 h 358"/>
                <a:gd name="T92" fmla="*/ 184 w 260"/>
                <a:gd name="T93" fmla="*/ 90 h 358"/>
                <a:gd name="T94" fmla="*/ 172 w 260"/>
                <a:gd name="T95" fmla="*/ 67 h 358"/>
                <a:gd name="T96" fmla="*/ 155 w 260"/>
                <a:gd name="T97" fmla="*/ 52 h 358"/>
                <a:gd name="T98" fmla="*/ 130 w 260"/>
                <a:gd name="T99" fmla="*/ 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58">
                  <a:moveTo>
                    <a:pt x="130" y="0"/>
                  </a:moveTo>
                  <a:cubicBezTo>
                    <a:pt x="147" y="0"/>
                    <a:pt x="161" y="3"/>
                    <a:pt x="174" y="7"/>
                  </a:cubicBezTo>
                  <a:cubicBezTo>
                    <a:pt x="187" y="12"/>
                    <a:pt x="199" y="18"/>
                    <a:pt x="208" y="26"/>
                  </a:cubicBezTo>
                  <a:cubicBezTo>
                    <a:pt x="218" y="34"/>
                    <a:pt x="226" y="43"/>
                    <a:pt x="232" y="55"/>
                  </a:cubicBezTo>
                  <a:cubicBezTo>
                    <a:pt x="239" y="66"/>
                    <a:pt x="244" y="78"/>
                    <a:pt x="249" y="91"/>
                  </a:cubicBezTo>
                  <a:cubicBezTo>
                    <a:pt x="253" y="104"/>
                    <a:pt x="256" y="118"/>
                    <a:pt x="257" y="133"/>
                  </a:cubicBezTo>
                  <a:cubicBezTo>
                    <a:pt x="259" y="148"/>
                    <a:pt x="260" y="163"/>
                    <a:pt x="260" y="179"/>
                  </a:cubicBezTo>
                  <a:cubicBezTo>
                    <a:pt x="260" y="195"/>
                    <a:pt x="259" y="210"/>
                    <a:pt x="257" y="225"/>
                  </a:cubicBezTo>
                  <a:cubicBezTo>
                    <a:pt x="256" y="240"/>
                    <a:pt x="253" y="254"/>
                    <a:pt x="249" y="267"/>
                  </a:cubicBezTo>
                  <a:cubicBezTo>
                    <a:pt x="244" y="280"/>
                    <a:pt x="239" y="293"/>
                    <a:pt x="232" y="304"/>
                  </a:cubicBezTo>
                  <a:cubicBezTo>
                    <a:pt x="226" y="315"/>
                    <a:pt x="218" y="324"/>
                    <a:pt x="208" y="332"/>
                  </a:cubicBezTo>
                  <a:cubicBezTo>
                    <a:pt x="199" y="341"/>
                    <a:pt x="187" y="347"/>
                    <a:pt x="174" y="351"/>
                  </a:cubicBezTo>
                  <a:cubicBezTo>
                    <a:pt x="161" y="356"/>
                    <a:pt x="147" y="358"/>
                    <a:pt x="130" y="358"/>
                  </a:cubicBezTo>
                  <a:cubicBezTo>
                    <a:pt x="113" y="358"/>
                    <a:pt x="99" y="356"/>
                    <a:pt x="86" y="351"/>
                  </a:cubicBezTo>
                  <a:cubicBezTo>
                    <a:pt x="73" y="347"/>
                    <a:pt x="61" y="341"/>
                    <a:pt x="52" y="332"/>
                  </a:cubicBezTo>
                  <a:cubicBezTo>
                    <a:pt x="42" y="324"/>
                    <a:pt x="34" y="315"/>
                    <a:pt x="27" y="304"/>
                  </a:cubicBezTo>
                  <a:cubicBezTo>
                    <a:pt x="21" y="293"/>
                    <a:pt x="15" y="280"/>
                    <a:pt x="11" y="267"/>
                  </a:cubicBezTo>
                  <a:cubicBezTo>
                    <a:pt x="7" y="254"/>
                    <a:pt x="4" y="240"/>
                    <a:pt x="3" y="225"/>
                  </a:cubicBezTo>
                  <a:cubicBezTo>
                    <a:pt x="1" y="210"/>
                    <a:pt x="0" y="195"/>
                    <a:pt x="0" y="179"/>
                  </a:cubicBezTo>
                  <a:cubicBezTo>
                    <a:pt x="0" y="163"/>
                    <a:pt x="1" y="148"/>
                    <a:pt x="3" y="133"/>
                  </a:cubicBezTo>
                  <a:cubicBezTo>
                    <a:pt x="4" y="118"/>
                    <a:pt x="7" y="104"/>
                    <a:pt x="11" y="91"/>
                  </a:cubicBezTo>
                  <a:cubicBezTo>
                    <a:pt x="15" y="78"/>
                    <a:pt x="21" y="66"/>
                    <a:pt x="27" y="55"/>
                  </a:cubicBezTo>
                  <a:cubicBezTo>
                    <a:pt x="34" y="43"/>
                    <a:pt x="42" y="34"/>
                    <a:pt x="52" y="26"/>
                  </a:cubicBezTo>
                  <a:cubicBezTo>
                    <a:pt x="61" y="18"/>
                    <a:pt x="73" y="12"/>
                    <a:pt x="85" y="7"/>
                  </a:cubicBezTo>
                  <a:cubicBezTo>
                    <a:pt x="98" y="3"/>
                    <a:pt x="113" y="0"/>
                    <a:pt x="130" y="0"/>
                  </a:cubicBezTo>
                  <a:close/>
                  <a:moveTo>
                    <a:pt x="130" y="47"/>
                  </a:moveTo>
                  <a:cubicBezTo>
                    <a:pt x="120" y="47"/>
                    <a:pt x="112" y="49"/>
                    <a:pt x="105" y="52"/>
                  </a:cubicBezTo>
                  <a:cubicBezTo>
                    <a:pt x="98" y="56"/>
                    <a:pt x="93" y="61"/>
                    <a:pt x="88" y="67"/>
                  </a:cubicBezTo>
                  <a:cubicBezTo>
                    <a:pt x="83" y="74"/>
                    <a:pt x="79" y="81"/>
                    <a:pt x="76" y="90"/>
                  </a:cubicBezTo>
                  <a:cubicBezTo>
                    <a:pt x="73" y="98"/>
                    <a:pt x="71" y="107"/>
                    <a:pt x="69" y="117"/>
                  </a:cubicBezTo>
                  <a:cubicBezTo>
                    <a:pt x="68" y="127"/>
                    <a:pt x="66" y="137"/>
                    <a:pt x="66" y="148"/>
                  </a:cubicBezTo>
                  <a:cubicBezTo>
                    <a:pt x="65" y="158"/>
                    <a:pt x="65" y="169"/>
                    <a:pt x="65" y="179"/>
                  </a:cubicBezTo>
                  <a:cubicBezTo>
                    <a:pt x="65" y="190"/>
                    <a:pt x="65" y="200"/>
                    <a:pt x="66" y="211"/>
                  </a:cubicBezTo>
                  <a:cubicBezTo>
                    <a:pt x="66" y="221"/>
                    <a:pt x="68" y="231"/>
                    <a:pt x="69" y="241"/>
                  </a:cubicBezTo>
                  <a:cubicBezTo>
                    <a:pt x="71" y="251"/>
                    <a:pt x="73" y="260"/>
                    <a:pt x="76" y="269"/>
                  </a:cubicBezTo>
                  <a:cubicBezTo>
                    <a:pt x="79" y="277"/>
                    <a:pt x="83" y="285"/>
                    <a:pt x="88" y="291"/>
                  </a:cubicBezTo>
                  <a:cubicBezTo>
                    <a:pt x="93" y="297"/>
                    <a:pt x="98" y="302"/>
                    <a:pt x="105" y="306"/>
                  </a:cubicBezTo>
                  <a:cubicBezTo>
                    <a:pt x="112" y="309"/>
                    <a:pt x="120" y="311"/>
                    <a:pt x="130" y="311"/>
                  </a:cubicBezTo>
                  <a:cubicBezTo>
                    <a:pt x="140" y="311"/>
                    <a:pt x="148" y="309"/>
                    <a:pt x="155" y="306"/>
                  </a:cubicBezTo>
                  <a:cubicBezTo>
                    <a:pt x="162" y="302"/>
                    <a:pt x="167" y="297"/>
                    <a:pt x="172" y="291"/>
                  </a:cubicBezTo>
                  <a:cubicBezTo>
                    <a:pt x="177" y="285"/>
                    <a:pt x="181" y="277"/>
                    <a:pt x="184" y="269"/>
                  </a:cubicBezTo>
                  <a:cubicBezTo>
                    <a:pt x="187" y="260"/>
                    <a:pt x="189" y="251"/>
                    <a:pt x="191" y="241"/>
                  </a:cubicBezTo>
                  <a:cubicBezTo>
                    <a:pt x="193" y="231"/>
                    <a:pt x="194" y="221"/>
                    <a:pt x="194" y="211"/>
                  </a:cubicBezTo>
                  <a:cubicBezTo>
                    <a:pt x="195" y="200"/>
                    <a:pt x="195" y="190"/>
                    <a:pt x="195" y="179"/>
                  </a:cubicBezTo>
                  <a:cubicBezTo>
                    <a:pt x="195" y="169"/>
                    <a:pt x="195" y="158"/>
                    <a:pt x="194" y="148"/>
                  </a:cubicBezTo>
                  <a:cubicBezTo>
                    <a:pt x="194" y="137"/>
                    <a:pt x="193" y="127"/>
                    <a:pt x="191" y="117"/>
                  </a:cubicBezTo>
                  <a:cubicBezTo>
                    <a:pt x="189" y="107"/>
                    <a:pt x="187" y="98"/>
                    <a:pt x="184" y="90"/>
                  </a:cubicBezTo>
                  <a:cubicBezTo>
                    <a:pt x="181" y="81"/>
                    <a:pt x="177" y="74"/>
                    <a:pt x="172" y="67"/>
                  </a:cubicBezTo>
                  <a:cubicBezTo>
                    <a:pt x="167" y="61"/>
                    <a:pt x="162" y="56"/>
                    <a:pt x="155" y="52"/>
                  </a:cubicBezTo>
                  <a:cubicBezTo>
                    <a:pt x="148" y="49"/>
                    <a:pt x="140" y="47"/>
                    <a:pt x="130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7"/>
            <p:cNvSpPr>
              <a:spLocks/>
            </p:cNvSpPr>
            <p:nvPr/>
          </p:nvSpPr>
          <p:spPr bwMode="auto">
            <a:xfrm>
              <a:off x="6526213" y="3694113"/>
              <a:ext cx="153988" cy="369888"/>
            </a:xfrm>
            <a:custGeom>
              <a:avLst/>
              <a:gdLst>
                <a:gd name="T0" fmla="*/ 34 w 147"/>
                <a:gd name="T1" fmla="*/ 96 h 352"/>
                <a:gd name="T2" fmla="*/ 22 w 147"/>
                <a:gd name="T3" fmla="*/ 99 h 352"/>
                <a:gd name="T4" fmla="*/ 14 w 147"/>
                <a:gd name="T5" fmla="*/ 97 h 352"/>
                <a:gd name="T6" fmla="*/ 7 w 147"/>
                <a:gd name="T7" fmla="*/ 92 h 352"/>
                <a:gd name="T8" fmla="*/ 2 w 147"/>
                <a:gd name="T9" fmla="*/ 85 h 352"/>
                <a:gd name="T10" fmla="*/ 0 w 147"/>
                <a:gd name="T11" fmla="*/ 76 h 352"/>
                <a:gd name="T12" fmla="*/ 3 w 147"/>
                <a:gd name="T13" fmla="*/ 66 h 352"/>
                <a:gd name="T14" fmla="*/ 11 w 147"/>
                <a:gd name="T15" fmla="*/ 58 h 352"/>
                <a:gd name="T16" fmla="*/ 99 w 147"/>
                <a:gd name="T17" fmla="*/ 5 h 352"/>
                <a:gd name="T18" fmla="*/ 108 w 147"/>
                <a:gd name="T19" fmla="*/ 1 h 352"/>
                <a:gd name="T20" fmla="*/ 116 w 147"/>
                <a:gd name="T21" fmla="*/ 0 h 352"/>
                <a:gd name="T22" fmla="*/ 127 w 147"/>
                <a:gd name="T23" fmla="*/ 2 h 352"/>
                <a:gd name="T24" fmla="*/ 137 w 147"/>
                <a:gd name="T25" fmla="*/ 8 h 352"/>
                <a:gd name="T26" fmla="*/ 144 w 147"/>
                <a:gd name="T27" fmla="*/ 18 h 352"/>
                <a:gd name="T28" fmla="*/ 147 w 147"/>
                <a:gd name="T29" fmla="*/ 32 h 352"/>
                <a:gd name="T30" fmla="*/ 147 w 147"/>
                <a:gd name="T31" fmla="*/ 321 h 352"/>
                <a:gd name="T32" fmla="*/ 144 w 147"/>
                <a:gd name="T33" fmla="*/ 335 h 352"/>
                <a:gd name="T34" fmla="*/ 137 w 147"/>
                <a:gd name="T35" fmla="*/ 344 h 352"/>
                <a:gd name="T36" fmla="*/ 126 w 147"/>
                <a:gd name="T37" fmla="*/ 350 h 352"/>
                <a:gd name="T38" fmla="*/ 115 w 147"/>
                <a:gd name="T39" fmla="*/ 352 h 352"/>
                <a:gd name="T40" fmla="*/ 103 w 147"/>
                <a:gd name="T41" fmla="*/ 350 h 352"/>
                <a:gd name="T42" fmla="*/ 93 w 147"/>
                <a:gd name="T43" fmla="*/ 344 h 352"/>
                <a:gd name="T44" fmla="*/ 86 w 147"/>
                <a:gd name="T45" fmla="*/ 335 h 352"/>
                <a:gd name="T46" fmla="*/ 83 w 147"/>
                <a:gd name="T47" fmla="*/ 321 h 352"/>
                <a:gd name="T48" fmla="*/ 83 w 147"/>
                <a:gd name="T49" fmla="*/ 65 h 352"/>
                <a:gd name="T50" fmla="*/ 34 w 147"/>
                <a:gd name="T51" fmla="*/ 9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352">
                  <a:moveTo>
                    <a:pt x="34" y="96"/>
                  </a:moveTo>
                  <a:cubicBezTo>
                    <a:pt x="30" y="98"/>
                    <a:pt x="26" y="99"/>
                    <a:pt x="22" y="99"/>
                  </a:cubicBezTo>
                  <a:cubicBezTo>
                    <a:pt x="19" y="99"/>
                    <a:pt x="16" y="98"/>
                    <a:pt x="14" y="97"/>
                  </a:cubicBezTo>
                  <a:cubicBezTo>
                    <a:pt x="11" y="96"/>
                    <a:pt x="9" y="94"/>
                    <a:pt x="7" y="92"/>
                  </a:cubicBezTo>
                  <a:cubicBezTo>
                    <a:pt x="5" y="90"/>
                    <a:pt x="3" y="87"/>
                    <a:pt x="2" y="85"/>
                  </a:cubicBezTo>
                  <a:cubicBezTo>
                    <a:pt x="1" y="82"/>
                    <a:pt x="0" y="79"/>
                    <a:pt x="0" y="76"/>
                  </a:cubicBezTo>
                  <a:cubicBezTo>
                    <a:pt x="0" y="73"/>
                    <a:pt x="1" y="69"/>
                    <a:pt x="3" y="66"/>
                  </a:cubicBezTo>
                  <a:cubicBezTo>
                    <a:pt x="4" y="63"/>
                    <a:pt x="7" y="60"/>
                    <a:pt x="11" y="58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102" y="3"/>
                    <a:pt x="105" y="2"/>
                    <a:pt x="108" y="1"/>
                  </a:cubicBezTo>
                  <a:cubicBezTo>
                    <a:pt x="110" y="1"/>
                    <a:pt x="113" y="0"/>
                    <a:pt x="116" y="0"/>
                  </a:cubicBezTo>
                  <a:cubicBezTo>
                    <a:pt x="120" y="0"/>
                    <a:pt x="124" y="1"/>
                    <a:pt x="127" y="2"/>
                  </a:cubicBezTo>
                  <a:cubicBezTo>
                    <a:pt x="131" y="3"/>
                    <a:pt x="134" y="5"/>
                    <a:pt x="137" y="8"/>
                  </a:cubicBezTo>
                  <a:cubicBezTo>
                    <a:pt x="140" y="11"/>
                    <a:pt x="142" y="14"/>
                    <a:pt x="144" y="18"/>
                  </a:cubicBezTo>
                  <a:cubicBezTo>
                    <a:pt x="146" y="22"/>
                    <a:pt x="147" y="27"/>
                    <a:pt x="147" y="32"/>
                  </a:cubicBezTo>
                  <a:cubicBezTo>
                    <a:pt x="147" y="321"/>
                    <a:pt x="147" y="321"/>
                    <a:pt x="147" y="321"/>
                  </a:cubicBezTo>
                  <a:cubicBezTo>
                    <a:pt x="147" y="326"/>
                    <a:pt x="146" y="331"/>
                    <a:pt x="144" y="335"/>
                  </a:cubicBezTo>
                  <a:cubicBezTo>
                    <a:pt x="142" y="338"/>
                    <a:pt x="140" y="342"/>
                    <a:pt x="137" y="344"/>
                  </a:cubicBezTo>
                  <a:cubicBezTo>
                    <a:pt x="134" y="347"/>
                    <a:pt x="130" y="349"/>
                    <a:pt x="126" y="350"/>
                  </a:cubicBezTo>
                  <a:cubicBezTo>
                    <a:pt x="123" y="351"/>
                    <a:pt x="119" y="352"/>
                    <a:pt x="115" y="352"/>
                  </a:cubicBezTo>
                  <a:cubicBezTo>
                    <a:pt x="111" y="352"/>
                    <a:pt x="107" y="351"/>
                    <a:pt x="103" y="350"/>
                  </a:cubicBezTo>
                  <a:cubicBezTo>
                    <a:pt x="99" y="349"/>
                    <a:pt x="96" y="347"/>
                    <a:pt x="93" y="344"/>
                  </a:cubicBezTo>
                  <a:cubicBezTo>
                    <a:pt x="90" y="342"/>
                    <a:pt x="88" y="338"/>
                    <a:pt x="86" y="335"/>
                  </a:cubicBezTo>
                  <a:cubicBezTo>
                    <a:pt x="84" y="331"/>
                    <a:pt x="83" y="326"/>
                    <a:pt x="83" y="321"/>
                  </a:cubicBezTo>
                  <a:cubicBezTo>
                    <a:pt x="83" y="65"/>
                    <a:pt x="83" y="65"/>
                    <a:pt x="83" y="65"/>
                  </a:cubicBezTo>
                  <a:lnTo>
                    <a:pt x="34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38"/>
            <p:cNvSpPr>
              <a:spLocks noEditPoints="1"/>
            </p:cNvSpPr>
            <p:nvPr/>
          </p:nvSpPr>
          <p:spPr bwMode="auto">
            <a:xfrm>
              <a:off x="8037513" y="938213"/>
              <a:ext cx="273050" cy="374650"/>
            </a:xfrm>
            <a:custGeom>
              <a:avLst/>
              <a:gdLst>
                <a:gd name="T0" fmla="*/ 130 w 260"/>
                <a:gd name="T1" fmla="*/ 0 h 358"/>
                <a:gd name="T2" fmla="*/ 174 w 260"/>
                <a:gd name="T3" fmla="*/ 7 h 358"/>
                <a:gd name="T4" fmla="*/ 208 w 260"/>
                <a:gd name="T5" fmla="*/ 25 h 358"/>
                <a:gd name="T6" fmla="*/ 233 w 260"/>
                <a:gd name="T7" fmla="*/ 54 h 358"/>
                <a:gd name="T8" fmla="*/ 249 w 260"/>
                <a:gd name="T9" fmla="*/ 91 h 358"/>
                <a:gd name="T10" fmla="*/ 257 w 260"/>
                <a:gd name="T11" fmla="*/ 133 h 358"/>
                <a:gd name="T12" fmla="*/ 260 w 260"/>
                <a:gd name="T13" fmla="*/ 179 h 358"/>
                <a:gd name="T14" fmla="*/ 257 w 260"/>
                <a:gd name="T15" fmla="*/ 225 h 358"/>
                <a:gd name="T16" fmla="*/ 249 w 260"/>
                <a:gd name="T17" fmla="*/ 267 h 358"/>
                <a:gd name="T18" fmla="*/ 233 w 260"/>
                <a:gd name="T19" fmla="*/ 303 h 358"/>
                <a:gd name="T20" fmla="*/ 208 w 260"/>
                <a:gd name="T21" fmla="*/ 332 h 358"/>
                <a:gd name="T22" fmla="*/ 174 w 260"/>
                <a:gd name="T23" fmla="*/ 351 h 358"/>
                <a:gd name="T24" fmla="*/ 130 w 260"/>
                <a:gd name="T25" fmla="*/ 358 h 358"/>
                <a:gd name="T26" fmla="*/ 86 w 260"/>
                <a:gd name="T27" fmla="*/ 351 h 358"/>
                <a:gd name="T28" fmla="*/ 52 w 260"/>
                <a:gd name="T29" fmla="*/ 332 h 358"/>
                <a:gd name="T30" fmla="*/ 28 w 260"/>
                <a:gd name="T31" fmla="*/ 303 h 358"/>
                <a:gd name="T32" fmla="*/ 11 w 260"/>
                <a:gd name="T33" fmla="*/ 267 h 358"/>
                <a:gd name="T34" fmla="*/ 3 w 260"/>
                <a:gd name="T35" fmla="*/ 225 h 358"/>
                <a:gd name="T36" fmla="*/ 0 w 260"/>
                <a:gd name="T37" fmla="*/ 179 h 358"/>
                <a:gd name="T38" fmla="*/ 3 w 260"/>
                <a:gd name="T39" fmla="*/ 133 h 358"/>
                <a:gd name="T40" fmla="*/ 11 w 260"/>
                <a:gd name="T41" fmla="*/ 91 h 358"/>
                <a:gd name="T42" fmla="*/ 28 w 260"/>
                <a:gd name="T43" fmla="*/ 54 h 358"/>
                <a:gd name="T44" fmla="*/ 52 w 260"/>
                <a:gd name="T45" fmla="*/ 25 h 358"/>
                <a:gd name="T46" fmla="*/ 86 w 260"/>
                <a:gd name="T47" fmla="*/ 7 h 358"/>
                <a:gd name="T48" fmla="*/ 130 w 260"/>
                <a:gd name="T49" fmla="*/ 0 h 358"/>
                <a:gd name="T50" fmla="*/ 130 w 260"/>
                <a:gd name="T51" fmla="*/ 46 h 358"/>
                <a:gd name="T52" fmla="*/ 105 w 260"/>
                <a:gd name="T53" fmla="*/ 52 h 358"/>
                <a:gd name="T54" fmla="*/ 88 w 260"/>
                <a:gd name="T55" fmla="*/ 67 h 358"/>
                <a:gd name="T56" fmla="*/ 76 w 260"/>
                <a:gd name="T57" fmla="*/ 89 h 358"/>
                <a:gd name="T58" fmla="*/ 69 w 260"/>
                <a:gd name="T59" fmla="*/ 116 h 358"/>
                <a:gd name="T60" fmla="*/ 66 w 260"/>
                <a:gd name="T61" fmla="*/ 147 h 358"/>
                <a:gd name="T62" fmla="*/ 65 w 260"/>
                <a:gd name="T63" fmla="*/ 179 h 358"/>
                <a:gd name="T64" fmla="*/ 66 w 260"/>
                <a:gd name="T65" fmla="*/ 210 h 358"/>
                <a:gd name="T66" fmla="*/ 69 w 260"/>
                <a:gd name="T67" fmla="*/ 241 h 358"/>
                <a:gd name="T68" fmla="*/ 76 w 260"/>
                <a:gd name="T69" fmla="*/ 268 h 358"/>
                <a:gd name="T70" fmla="*/ 88 w 260"/>
                <a:gd name="T71" fmla="*/ 290 h 358"/>
                <a:gd name="T72" fmla="*/ 105 w 260"/>
                <a:gd name="T73" fmla="*/ 305 h 358"/>
                <a:gd name="T74" fmla="*/ 130 w 260"/>
                <a:gd name="T75" fmla="*/ 311 h 358"/>
                <a:gd name="T76" fmla="*/ 155 w 260"/>
                <a:gd name="T77" fmla="*/ 305 h 358"/>
                <a:gd name="T78" fmla="*/ 173 w 260"/>
                <a:gd name="T79" fmla="*/ 290 h 358"/>
                <a:gd name="T80" fmla="*/ 184 w 260"/>
                <a:gd name="T81" fmla="*/ 268 h 358"/>
                <a:gd name="T82" fmla="*/ 191 w 260"/>
                <a:gd name="T83" fmla="*/ 241 h 358"/>
                <a:gd name="T84" fmla="*/ 194 w 260"/>
                <a:gd name="T85" fmla="*/ 210 h 358"/>
                <a:gd name="T86" fmla="*/ 195 w 260"/>
                <a:gd name="T87" fmla="*/ 179 h 358"/>
                <a:gd name="T88" fmla="*/ 194 w 260"/>
                <a:gd name="T89" fmla="*/ 147 h 358"/>
                <a:gd name="T90" fmla="*/ 191 w 260"/>
                <a:gd name="T91" fmla="*/ 116 h 358"/>
                <a:gd name="T92" fmla="*/ 184 w 260"/>
                <a:gd name="T93" fmla="*/ 89 h 358"/>
                <a:gd name="T94" fmla="*/ 173 w 260"/>
                <a:gd name="T95" fmla="*/ 67 h 358"/>
                <a:gd name="T96" fmla="*/ 155 w 260"/>
                <a:gd name="T97" fmla="*/ 52 h 358"/>
                <a:gd name="T98" fmla="*/ 130 w 260"/>
                <a:gd name="T99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58">
                  <a:moveTo>
                    <a:pt x="130" y="0"/>
                  </a:moveTo>
                  <a:cubicBezTo>
                    <a:pt x="147" y="0"/>
                    <a:pt x="162" y="2"/>
                    <a:pt x="174" y="7"/>
                  </a:cubicBezTo>
                  <a:cubicBezTo>
                    <a:pt x="187" y="11"/>
                    <a:pt x="199" y="17"/>
                    <a:pt x="208" y="25"/>
                  </a:cubicBezTo>
                  <a:cubicBezTo>
                    <a:pt x="218" y="33"/>
                    <a:pt x="226" y="43"/>
                    <a:pt x="233" y="54"/>
                  </a:cubicBezTo>
                  <a:cubicBezTo>
                    <a:pt x="239" y="65"/>
                    <a:pt x="245" y="77"/>
                    <a:pt x="249" y="91"/>
                  </a:cubicBezTo>
                  <a:cubicBezTo>
                    <a:pt x="253" y="104"/>
                    <a:pt x="256" y="118"/>
                    <a:pt x="257" y="133"/>
                  </a:cubicBezTo>
                  <a:cubicBezTo>
                    <a:pt x="259" y="148"/>
                    <a:pt x="260" y="163"/>
                    <a:pt x="260" y="179"/>
                  </a:cubicBezTo>
                  <a:cubicBezTo>
                    <a:pt x="260" y="194"/>
                    <a:pt x="259" y="210"/>
                    <a:pt x="257" y="225"/>
                  </a:cubicBezTo>
                  <a:cubicBezTo>
                    <a:pt x="256" y="239"/>
                    <a:pt x="253" y="254"/>
                    <a:pt x="249" y="267"/>
                  </a:cubicBezTo>
                  <a:cubicBezTo>
                    <a:pt x="245" y="280"/>
                    <a:pt x="239" y="292"/>
                    <a:pt x="233" y="303"/>
                  </a:cubicBezTo>
                  <a:cubicBezTo>
                    <a:pt x="226" y="314"/>
                    <a:pt x="218" y="324"/>
                    <a:pt x="208" y="332"/>
                  </a:cubicBezTo>
                  <a:cubicBezTo>
                    <a:pt x="199" y="340"/>
                    <a:pt x="187" y="346"/>
                    <a:pt x="174" y="351"/>
                  </a:cubicBezTo>
                  <a:cubicBezTo>
                    <a:pt x="162" y="355"/>
                    <a:pt x="147" y="358"/>
                    <a:pt x="130" y="358"/>
                  </a:cubicBezTo>
                  <a:cubicBezTo>
                    <a:pt x="114" y="358"/>
                    <a:pt x="99" y="355"/>
                    <a:pt x="86" y="351"/>
                  </a:cubicBezTo>
                  <a:cubicBezTo>
                    <a:pt x="73" y="346"/>
                    <a:pt x="61" y="340"/>
                    <a:pt x="52" y="332"/>
                  </a:cubicBezTo>
                  <a:cubicBezTo>
                    <a:pt x="42" y="324"/>
                    <a:pt x="34" y="314"/>
                    <a:pt x="28" y="303"/>
                  </a:cubicBezTo>
                  <a:cubicBezTo>
                    <a:pt x="21" y="292"/>
                    <a:pt x="16" y="280"/>
                    <a:pt x="11" y="267"/>
                  </a:cubicBezTo>
                  <a:cubicBezTo>
                    <a:pt x="7" y="254"/>
                    <a:pt x="4" y="239"/>
                    <a:pt x="3" y="225"/>
                  </a:cubicBezTo>
                  <a:cubicBezTo>
                    <a:pt x="1" y="210"/>
                    <a:pt x="0" y="194"/>
                    <a:pt x="0" y="179"/>
                  </a:cubicBezTo>
                  <a:cubicBezTo>
                    <a:pt x="0" y="163"/>
                    <a:pt x="1" y="148"/>
                    <a:pt x="3" y="133"/>
                  </a:cubicBezTo>
                  <a:cubicBezTo>
                    <a:pt x="4" y="118"/>
                    <a:pt x="7" y="104"/>
                    <a:pt x="11" y="91"/>
                  </a:cubicBezTo>
                  <a:cubicBezTo>
                    <a:pt x="16" y="77"/>
                    <a:pt x="21" y="65"/>
                    <a:pt x="28" y="54"/>
                  </a:cubicBezTo>
                  <a:cubicBezTo>
                    <a:pt x="34" y="43"/>
                    <a:pt x="42" y="33"/>
                    <a:pt x="52" y="25"/>
                  </a:cubicBezTo>
                  <a:cubicBezTo>
                    <a:pt x="61" y="17"/>
                    <a:pt x="73" y="11"/>
                    <a:pt x="86" y="7"/>
                  </a:cubicBezTo>
                  <a:cubicBezTo>
                    <a:pt x="99" y="2"/>
                    <a:pt x="113" y="0"/>
                    <a:pt x="130" y="0"/>
                  </a:cubicBezTo>
                  <a:close/>
                  <a:moveTo>
                    <a:pt x="130" y="46"/>
                  </a:moveTo>
                  <a:cubicBezTo>
                    <a:pt x="121" y="46"/>
                    <a:pt x="112" y="48"/>
                    <a:pt x="105" y="52"/>
                  </a:cubicBezTo>
                  <a:cubicBezTo>
                    <a:pt x="99" y="55"/>
                    <a:pt x="93" y="60"/>
                    <a:pt x="88" y="67"/>
                  </a:cubicBezTo>
                  <a:cubicBezTo>
                    <a:pt x="83" y="73"/>
                    <a:pt x="79" y="81"/>
                    <a:pt x="76" y="89"/>
                  </a:cubicBezTo>
                  <a:cubicBezTo>
                    <a:pt x="73" y="98"/>
                    <a:pt x="71" y="107"/>
                    <a:pt x="69" y="116"/>
                  </a:cubicBezTo>
                  <a:cubicBezTo>
                    <a:pt x="68" y="126"/>
                    <a:pt x="67" y="136"/>
                    <a:pt x="66" y="147"/>
                  </a:cubicBezTo>
                  <a:cubicBezTo>
                    <a:pt x="65" y="158"/>
                    <a:pt x="65" y="168"/>
                    <a:pt x="65" y="179"/>
                  </a:cubicBezTo>
                  <a:cubicBezTo>
                    <a:pt x="65" y="189"/>
                    <a:pt x="65" y="200"/>
                    <a:pt x="66" y="210"/>
                  </a:cubicBezTo>
                  <a:cubicBezTo>
                    <a:pt x="67" y="221"/>
                    <a:pt x="68" y="231"/>
                    <a:pt x="69" y="241"/>
                  </a:cubicBezTo>
                  <a:cubicBezTo>
                    <a:pt x="71" y="251"/>
                    <a:pt x="73" y="260"/>
                    <a:pt x="76" y="268"/>
                  </a:cubicBezTo>
                  <a:cubicBezTo>
                    <a:pt x="79" y="277"/>
                    <a:pt x="83" y="284"/>
                    <a:pt x="88" y="290"/>
                  </a:cubicBezTo>
                  <a:cubicBezTo>
                    <a:pt x="93" y="297"/>
                    <a:pt x="99" y="302"/>
                    <a:pt x="105" y="305"/>
                  </a:cubicBezTo>
                  <a:cubicBezTo>
                    <a:pt x="112" y="309"/>
                    <a:pt x="121" y="311"/>
                    <a:pt x="130" y="311"/>
                  </a:cubicBezTo>
                  <a:cubicBezTo>
                    <a:pt x="140" y="311"/>
                    <a:pt x="148" y="309"/>
                    <a:pt x="155" y="305"/>
                  </a:cubicBezTo>
                  <a:cubicBezTo>
                    <a:pt x="162" y="302"/>
                    <a:pt x="168" y="297"/>
                    <a:pt x="173" y="290"/>
                  </a:cubicBezTo>
                  <a:cubicBezTo>
                    <a:pt x="177" y="284"/>
                    <a:pt x="181" y="277"/>
                    <a:pt x="184" y="268"/>
                  </a:cubicBezTo>
                  <a:cubicBezTo>
                    <a:pt x="187" y="260"/>
                    <a:pt x="189" y="251"/>
                    <a:pt x="191" y="241"/>
                  </a:cubicBezTo>
                  <a:cubicBezTo>
                    <a:pt x="193" y="231"/>
                    <a:pt x="194" y="221"/>
                    <a:pt x="194" y="210"/>
                  </a:cubicBezTo>
                  <a:cubicBezTo>
                    <a:pt x="195" y="200"/>
                    <a:pt x="195" y="189"/>
                    <a:pt x="195" y="179"/>
                  </a:cubicBezTo>
                  <a:cubicBezTo>
                    <a:pt x="195" y="168"/>
                    <a:pt x="195" y="158"/>
                    <a:pt x="194" y="147"/>
                  </a:cubicBezTo>
                  <a:cubicBezTo>
                    <a:pt x="194" y="136"/>
                    <a:pt x="193" y="126"/>
                    <a:pt x="191" y="116"/>
                  </a:cubicBezTo>
                  <a:cubicBezTo>
                    <a:pt x="189" y="107"/>
                    <a:pt x="187" y="98"/>
                    <a:pt x="184" y="89"/>
                  </a:cubicBezTo>
                  <a:cubicBezTo>
                    <a:pt x="181" y="81"/>
                    <a:pt x="177" y="73"/>
                    <a:pt x="173" y="67"/>
                  </a:cubicBezTo>
                  <a:cubicBezTo>
                    <a:pt x="168" y="60"/>
                    <a:pt x="162" y="55"/>
                    <a:pt x="155" y="52"/>
                  </a:cubicBezTo>
                  <a:cubicBezTo>
                    <a:pt x="148" y="48"/>
                    <a:pt x="140" y="46"/>
                    <a:pt x="1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39"/>
            <p:cNvSpPr>
              <a:spLocks/>
            </p:cNvSpPr>
            <p:nvPr/>
          </p:nvSpPr>
          <p:spPr bwMode="auto">
            <a:xfrm>
              <a:off x="8359775" y="941388"/>
              <a:ext cx="252413" cy="366713"/>
            </a:xfrm>
            <a:custGeom>
              <a:avLst/>
              <a:gdLst>
                <a:gd name="T0" fmla="*/ 118 w 241"/>
                <a:gd name="T1" fmla="*/ 50 h 350"/>
                <a:gd name="T2" fmla="*/ 100 w 241"/>
                <a:gd name="T3" fmla="*/ 51 h 350"/>
                <a:gd name="T4" fmla="*/ 82 w 241"/>
                <a:gd name="T5" fmla="*/ 56 h 350"/>
                <a:gd name="T6" fmla="*/ 66 w 241"/>
                <a:gd name="T7" fmla="*/ 62 h 350"/>
                <a:gd name="T8" fmla="*/ 51 w 241"/>
                <a:gd name="T9" fmla="*/ 68 h 350"/>
                <a:gd name="T10" fmla="*/ 44 w 241"/>
                <a:gd name="T11" fmla="*/ 71 h 350"/>
                <a:gd name="T12" fmla="*/ 38 w 241"/>
                <a:gd name="T13" fmla="*/ 71 h 350"/>
                <a:gd name="T14" fmla="*/ 22 w 241"/>
                <a:gd name="T15" fmla="*/ 65 h 350"/>
                <a:gd name="T16" fmla="*/ 16 w 241"/>
                <a:gd name="T17" fmla="*/ 49 h 350"/>
                <a:gd name="T18" fmla="*/ 20 w 241"/>
                <a:gd name="T19" fmla="*/ 36 h 350"/>
                <a:gd name="T20" fmla="*/ 33 w 241"/>
                <a:gd name="T21" fmla="*/ 25 h 350"/>
                <a:gd name="T22" fmla="*/ 55 w 241"/>
                <a:gd name="T23" fmla="*/ 15 h 350"/>
                <a:gd name="T24" fmla="*/ 78 w 241"/>
                <a:gd name="T25" fmla="*/ 7 h 350"/>
                <a:gd name="T26" fmla="*/ 103 w 241"/>
                <a:gd name="T27" fmla="*/ 2 h 350"/>
                <a:gd name="T28" fmla="*/ 126 w 241"/>
                <a:gd name="T29" fmla="*/ 0 h 350"/>
                <a:gd name="T30" fmla="*/ 171 w 241"/>
                <a:gd name="T31" fmla="*/ 6 h 350"/>
                <a:gd name="T32" fmla="*/ 206 w 241"/>
                <a:gd name="T33" fmla="*/ 23 h 350"/>
                <a:gd name="T34" fmla="*/ 230 w 241"/>
                <a:gd name="T35" fmla="*/ 50 h 350"/>
                <a:gd name="T36" fmla="*/ 238 w 241"/>
                <a:gd name="T37" fmla="*/ 88 h 350"/>
                <a:gd name="T38" fmla="*/ 231 w 241"/>
                <a:gd name="T39" fmla="*/ 125 h 350"/>
                <a:gd name="T40" fmla="*/ 212 w 241"/>
                <a:gd name="T41" fmla="*/ 163 h 350"/>
                <a:gd name="T42" fmla="*/ 184 w 241"/>
                <a:gd name="T43" fmla="*/ 201 h 350"/>
                <a:gd name="T44" fmla="*/ 150 w 241"/>
                <a:gd name="T45" fmla="*/ 238 h 350"/>
                <a:gd name="T46" fmla="*/ 113 w 241"/>
                <a:gd name="T47" fmla="*/ 272 h 350"/>
                <a:gd name="T48" fmla="*/ 76 w 241"/>
                <a:gd name="T49" fmla="*/ 302 h 350"/>
                <a:gd name="T50" fmla="*/ 218 w 241"/>
                <a:gd name="T51" fmla="*/ 302 h 350"/>
                <a:gd name="T52" fmla="*/ 228 w 241"/>
                <a:gd name="T53" fmla="*/ 304 h 350"/>
                <a:gd name="T54" fmla="*/ 236 w 241"/>
                <a:gd name="T55" fmla="*/ 309 h 350"/>
                <a:gd name="T56" fmla="*/ 240 w 241"/>
                <a:gd name="T57" fmla="*/ 317 h 350"/>
                <a:gd name="T58" fmla="*/ 241 w 241"/>
                <a:gd name="T59" fmla="*/ 326 h 350"/>
                <a:gd name="T60" fmla="*/ 240 w 241"/>
                <a:gd name="T61" fmla="*/ 335 h 350"/>
                <a:gd name="T62" fmla="*/ 236 w 241"/>
                <a:gd name="T63" fmla="*/ 343 h 350"/>
                <a:gd name="T64" fmla="*/ 228 w 241"/>
                <a:gd name="T65" fmla="*/ 348 h 350"/>
                <a:gd name="T66" fmla="*/ 218 w 241"/>
                <a:gd name="T67" fmla="*/ 350 h 350"/>
                <a:gd name="T68" fmla="*/ 34 w 241"/>
                <a:gd name="T69" fmla="*/ 350 h 350"/>
                <a:gd name="T70" fmla="*/ 8 w 241"/>
                <a:gd name="T71" fmla="*/ 342 h 350"/>
                <a:gd name="T72" fmla="*/ 0 w 241"/>
                <a:gd name="T73" fmla="*/ 322 h 350"/>
                <a:gd name="T74" fmla="*/ 4 w 241"/>
                <a:gd name="T75" fmla="*/ 304 h 350"/>
                <a:gd name="T76" fmla="*/ 18 w 241"/>
                <a:gd name="T77" fmla="*/ 287 h 350"/>
                <a:gd name="T78" fmla="*/ 25 w 241"/>
                <a:gd name="T79" fmla="*/ 281 h 350"/>
                <a:gd name="T80" fmla="*/ 37 w 241"/>
                <a:gd name="T81" fmla="*/ 271 h 350"/>
                <a:gd name="T82" fmla="*/ 50 w 241"/>
                <a:gd name="T83" fmla="*/ 259 h 350"/>
                <a:gd name="T84" fmla="*/ 64 w 241"/>
                <a:gd name="T85" fmla="*/ 246 h 350"/>
                <a:gd name="T86" fmla="*/ 77 w 241"/>
                <a:gd name="T87" fmla="*/ 234 h 350"/>
                <a:gd name="T88" fmla="*/ 89 w 241"/>
                <a:gd name="T89" fmla="*/ 223 h 350"/>
                <a:gd name="T90" fmla="*/ 122 w 241"/>
                <a:gd name="T91" fmla="*/ 188 h 350"/>
                <a:gd name="T92" fmla="*/ 150 w 241"/>
                <a:gd name="T93" fmla="*/ 153 h 350"/>
                <a:gd name="T94" fmla="*/ 168 w 241"/>
                <a:gd name="T95" fmla="*/ 121 h 350"/>
                <a:gd name="T96" fmla="*/ 175 w 241"/>
                <a:gd name="T97" fmla="*/ 94 h 350"/>
                <a:gd name="T98" fmla="*/ 170 w 241"/>
                <a:gd name="T99" fmla="*/ 75 h 350"/>
                <a:gd name="T100" fmla="*/ 158 w 241"/>
                <a:gd name="T101" fmla="*/ 61 h 350"/>
                <a:gd name="T102" fmla="*/ 140 w 241"/>
                <a:gd name="T103" fmla="*/ 52 h 350"/>
                <a:gd name="T104" fmla="*/ 118 w 241"/>
                <a:gd name="T105" fmla="*/ 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1" h="350">
                  <a:moveTo>
                    <a:pt x="118" y="50"/>
                  </a:moveTo>
                  <a:cubicBezTo>
                    <a:pt x="112" y="50"/>
                    <a:pt x="106" y="50"/>
                    <a:pt x="100" y="51"/>
                  </a:cubicBezTo>
                  <a:cubicBezTo>
                    <a:pt x="94" y="52"/>
                    <a:pt x="88" y="54"/>
                    <a:pt x="82" y="56"/>
                  </a:cubicBezTo>
                  <a:cubicBezTo>
                    <a:pt x="76" y="58"/>
                    <a:pt x="71" y="60"/>
                    <a:pt x="66" y="62"/>
                  </a:cubicBezTo>
                  <a:cubicBezTo>
                    <a:pt x="60" y="64"/>
                    <a:pt x="55" y="66"/>
                    <a:pt x="51" y="68"/>
                  </a:cubicBezTo>
                  <a:cubicBezTo>
                    <a:pt x="49" y="70"/>
                    <a:pt x="46" y="70"/>
                    <a:pt x="44" y="71"/>
                  </a:cubicBezTo>
                  <a:cubicBezTo>
                    <a:pt x="42" y="71"/>
                    <a:pt x="40" y="71"/>
                    <a:pt x="38" y="71"/>
                  </a:cubicBezTo>
                  <a:cubicBezTo>
                    <a:pt x="32" y="71"/>
                    <a:pt x="26" y="69"/>
                    <a:pt x="22" y="65"/>
                  </a:cubicBezTo>
                  <a:cubicBezTo>
                    <a:pt x="18" y="60"/>
                    <a:pt x="16" y="55"/>
                    <a:pt x="16" y="49"/>
                  </a:cubicBezTo>
                  <a:cubicBezTo>
                    <a:pt x="16" y="45"/>
                    <a:pt x="17" y="41"/>
                    <a:pt x="20" y="36"/>
                  </a:cubicBezTo>
                  <a:cubicBezTo>
                    <a:pt x="23" y="32"/>
                    <a:pt x="27" y="28"/>
                    <a:pt x="33" y="25"/>
                  </a:cubicBezTo>
                  <a:cubicBezTo>
                    <a:pt x="40" y="21"/>
                    <a:pt x="47" y="18"/>
                    <a:pt x="55" y="15"/>
                  </a:cubicBezTo>
                  <a:cubicBezTo>
                    <a:pt x="62" y="12"/>
                    <a:pt x="70" y="10"/>
                    <a:pt x="78" y="7"/>
                  </a:cubicBezTo>
                  <a:cubicBezTo>
                    <a:pt x="86" y="5"/>
                    <a:pt x="95" y="3"/>
                    <a:pt x="103" y="2"/>
                  </a:cubicBezTo>
                  <a:cubicBezTo>
                    <a:pt x="111" y="1"/>
                    <a:pt x="119" y="0"/>
                    <a:pt x="126" y="0"/>
                  </a:cubicBezTo>
                  <a:cubicBezTo>
                    <a:pt x="142" y="0"/>
                    <a:pt x="157" y="2"/>
                    <a:pt x="171" y="6"/>
                  </a:cubicBezTo>
                  <a:cubicBezTo>
                    <a:pt x="184" y="10"/>
                    <a:pt x="196" y="15"/>
                    <a:pt x="206" y="23"/>
                  </a:cubicBezTo>
                  <a:cubicBezTo>
                    <a:pt x="216" y="30"/>
                    <a:pt x="224" y="40"/>
                    <a:pt x="230" y="50"/>
                  </a:cubicBezTo>
                  <a:cubicBezTo>
                    <a:pt x="235" y="61"/>
                    <a:pt x="238" y="74"/>
                    <a:pt x="238" y="88"/>
                  </a:cubicBezTo>
                  <a:cubicBezTo>
                    <a:pt x="238" y="100"/>
                    <a:pt x="236" y="112"/>
                    <a:pt x="231" y="125"/>
                  </a:cubicBezTo>
                  <a:cubicBezTo>
                    <a:pt x="226" y="138"/>
                    <a:pt x="220" y="150"/>
                    <a:pt x="212" y="163"/>
                  </a:cubicBezTo>
                  <a:cubicBezTo>
                    <a:pt x="204" y="176"/>
                    <a:pt x="194" y="188"/>
                    <a:pt x="184" y="201"/>
                  </a:cubicBezTo>
                  <a:cubicBezTo>
                    <a:pt x="173" y="214"/>
                    <a:pt x="162" y="226"/>
                    <a:pt x="150" y="238"/>
                  </a:cubicBezTo>
                  <a:cubicBezTo>
                    <a:pt x="138" y="249"/>
                    <a:pt x="125" y="261"/>
                    <a:pt x="113" y="272"/>
                  </a:cubicBezTo>
                  <a:cubicBezTo>
                    <a:pt x="100" y="283"/>
                    <a:pt x="88" y="293"/>
                    <a:pt x="76" y="302"/>
                  </a:cubicBezTo>
                  <a:cubicBezTo>
                    <a:pt x="218" y="302"/>
                    <a:pt x="218" y="302"/>
                    <a:pt x="218" y="302"/>
                  </a:cubicBezTo>
                  <a:cubicBezTo>
                    <a:pt x="222" y="302"/>
                    <a:pt x="225" y="303"/>
                    <a:pt x="228" y="304"/>
                  </a:cubicBezTo>
                  <a:cubicBezTo>
                    <a:pt x="231" y="305"/>
                    <a:pt x="234" y="307"/>
                    <a:pt x="236" y="309"/>
                  </a:cubicBezTo>
                  <a:cubicBezTo>
                    <a:pt x="238" y="312"/>
                    <a:pt x="239" y="314"/>
                    <a:pt x="240" y="317"/>
                  </a:cubicBezTo>
                  <a:cubicBezTo>
                    <a:pt x="241" y="320"/>
                    <a:pt x="241" y="323"/>
                    <a:pt x="241" y="326"/>
                  </a:cubicBezTo>
                  <a:cubicBezTo>
                    <a:pt x="241" y="329"/>
                    <a:pt x="241" y="332"/>
                    <a:pt x="240" y="335"/>
                  </a:cubicBezTo>
                  <a:cubicBezTo>
                    <a:pt x="239" y="338"/>
                    <a:pt x="238" y="341"/>
                    <a:pt x="236" y="343"/>
                  </a:cubicBezTo>
                  <a:cubicBezTo>
                    <a:pt x="234" y="345"/>
                    <a:pt x="231" y="347"/>
                    <a:pt x="228" y="348"/>
                  </a:cubicBezTo>
                  <a:cubicBezTo>
                    <a:pt x="225" y="350"/>
                    <a:pt x="222" y="350"/>
                    <a:pt x="218" y="350"/>
                  </a:cubicBezTo>
                  <a:cubicBezTo>
                    <a:pt x="34" y="350"/>
                    <a:pt x="34" y="350"/>
                    <a:pt x="34" y="350"/>
                  </a:cubicBezTo>
                  <a:cubicBezTo>
                    <a:pt x="22" y="350"/>
                    <a:pt x="14" y="348"/>
                    <a:pt x="8" y="342"/>
                  </a:cubicBezTo>
                  <a:cubicBezTo>
                    <a:pt x="3" y="336"/>
                    <a:pt x="0" y="330"/>
                    <a:pt x="0" y="322"/>
                  </a:cubicBezTo>
                  <a:cubicBezTo>
                    <a:pt x="0" y="316"/>
                    <a:pt x="1" y="310"/>
                    <a:pt x="4" y="304"/>
                  </a:cubicBezTo>
                  <a:cubicBezTo>
                    <a:pt x="7" y="298"/>
                    <a:pt x="12" y="293"/>
                    <a:pt x="18" y="287"/>
                  </a:cubicBezTo>
                  <a:cubicBezTo>
                    <a:pt x="19" y="286"/>
                    <a:pt x="22" y="284"/>
                    <a:pt x="25" y="281"/>
                  </a:cubicBezTo>
                  <a:cubicBezTo>
                    <a:pt x="29" y="278"/>
                    <a:pt x="33" y="274"/>
                    <a:pt x="37" y="271"/>
                  </a:cubicBezTo>
                  <a:cubicBezTo>
                    <a:pt x="41" y="267"/>
                    <a:pt x="45" y="263"/>
                    <a:pt x="50" y="259"/>
                  </a:cubicBezTo>
                  <a:cubicBezTo>
                    <a:pt x="55" y="255"/>
                    <a:pt x="60" y="250"/>
                    <a:pt x="64" y="246"/>
                  </a:cubicBezTo>
                  <a:cubicBezTo>
                    <a:pt x="69" y="242"/>
                    <a:pt x="73" y="238"/>
                    <a:pt x="77" y="234"/>
                  </a:cubicBezTo>
                  <a:cubicBezTo>
                    <a:pt x="82" y="230"/>
                    <a:pt x="85" y="226"/>
                    <a:pt x="89" y="223"/>
                  </a:cubicBezTo>
                  <a:cubicBezTo>
                    <a:pt x="100" y="211"/>
                    <a:pt x="112" y="200"/>
                    <a:pt x="122" y="188"/>
                  </a:cubicBezTo>
                  <a:cubicBezTo>
                    <a:pt x="133" y="176"/>
                    <a:pt x="142" y="165"/>
                    <a:pt x="150" y="153"/>
                  </a:cubicBezTo>
                  <a:cubicBezTo>
                    <a:pt x="158" y="142"/>
                    <a:pt x="164" y="132"/>
                    <a:pt x="168" y="121"/>
                  </a:cubicBezTo>
                  <a:cubicBezTo>
                    <a:pt x="173" y="111"/>
                    <a:pt x="175" y="102"/>
                    <a:pt x="175" y="94"/>
                  </a:cubicBezTo>
                  <a:cubicBezTo>
                    <a:pt x="175" y="87"/>
                    <a:pt x="174" y="80"/>
                    <a:pt x="170" y="75"/>
                  </a:cubicBezTo>
                  <a:cubicBezTo>
                    <a:pt x="167" y="69"/>
                    <a:pt x="163" y="64"/>
                    <a:pt x="158" y="61"/>
                  </a:cubicBezTo>
                  <a:cubicBezTo>
                    <a:pt x="153" y="57"/>
                    <a:pt x="146" y="54"/>
                    <a:pt x="140" y="52"/>
                  </a:cubicBezTo>
                  <a:cubicBezTo>
                    <a:pt x="133" y="51"/>
                    <a:pt x="126" y="50"/>
                    <a:pt x="118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0"/>
            <p:cNvSpPr>
              <a:spLocks noEditPoints="1"/>
            </p:cNvSpPr>
            <p:nvPr/>
          </p:nvSpPr>
          <p:spPr bwMode="auto">
            <a:xfrm>
              <a:off x="10895013" y="2714626"/>
              <a:ext cx="271463" cy="374650"/>
            </a:xfrm>
            <a:custGeom>
              <a:avLst/>
              <a:gdLst>
                <a:gd name="T0" fmla="*/ 130 w 260"/>
                <a:gd name="T1" fmla="*/ 0 h 357"/>
                <a:gd name="T2" fmla="*/ 174 w 260"/>
                <a:gd name="T3" fmla="*/ 6 h 357"/>
                <a:gd name="T4" fmla="*/ 208 w 260"/>
                <a:gd name="T5" fmla="*/ 25 h 357"/>
                <a:gd name="T6" fmla="*/ 232 w 260"/>
                <a:gd name="T7" fmla="*/ 54 h 357"/>
                <a:gd name="T8" fmla="*/ 248 w 260"/>
                <a:gd name="T9" fmla="*/ 90 h 357"/>
                <a:gd name="T10" fmla="*/ 257 w 260"/>
                <a:gd name="T11" fmla="*/ 132 h 357"/>
                <a:gd name="T12" fmla="*/ 260 w 260"/>
                <a:gd name="T13" fmla="*/ 178 h 357"/>
                <a:gd name="T14" fmla="*/ 257 w 260"/>
                <a:gd name="T15" fmla="*/ 224 h 357"/>
                <a:gd name="T16" fmla="*/ 248 w 260"/>
                <a:gd name="T17" fmla="*/ 266 h 357"/>
                <a:gd name="T18" fmla="*/ 232 w 260"/>
                <a:gd name="T19" fmla="*/ 303 h 357"/>
                <a:gd name="T20" fmla="*/ 208 w 260"/>
                <a:gd name="T21" fmla="*/ 332 h 357"/>
                <a:gd name="T22" fmla="*/ 174 w 260"/>
                <a:gd name="T23" fmla="*/ 350 h 357"/>
                <a:gd name="T24" fmla="*/ 130 w 260"/>
                <a:gd name="T25" fmla="*/ 357 h 357"/>
                <a:gd name="T26" fmla="*/ 86 w 260"/>
                <a:gd name="T27" fmla="*/ 350 h 357"/>
                <a:gd name="T28" fmla="*/ 52 w 260"/>
                <a:gd name="T29" fmla="*/ 332 h 357"/>
                <a:gd name="T30" fmla="*/ 27 w 260"/>
                <a:gd name="T31" fmla="*/ 303 h 357"/>
                <a:gd name="T32" fmla="*/ 11 w 260"/>
                <a:gd name="T33" fmla="*/ 266 h 357"/>
                <a:gd name="T34" fmla="*/ 2 w 260"/>
                <a:gd name="T35" fmla="*/ 224 h 357"/>
                <a:gd name="T36" fmla="*/ 0 w 260"/>
                <a:gd name="T37" fmla="*/ 178 h 357"/>
                <a:gd name="T38" fmla="*/ 2 w 260"/>
                <a:gd name="T39" fmla="*/ 132 h 357"/>
                <a:gd name="T40" fmla="*/ 11 w 260"/>
                <a:gd name="T41" fmla="*/ 90 h 357"/>
                <a:gd name="T42" fmla="*/ 27 w 260"/>
                <a:gd name="T43" fmla="*/ 54 h 357"/>
                <a:gd name="T44" fmla="*/ 52 w 260"/>
                <a:gd name="T45" fmla="*/ 25 h 357"/>
                <a:gd name="T46" fmla="*/ 85 w 260"/>
                <a:gd name="T47" fmla="*/ 6 h 357"/>
                <a:gd name="T48" fmla="*/ 130 w 260"/>
                <a:gd name="T49" fmla="*/ 0 h 357"/>
                <a:gd name="T50" fmla="*/ 130 w 260"/>
                <a:gd name="T51" fmla="*/ 46 h 357"/>
                <a:gd name="T52" fmla="*/ 105 w 260"/>
                <a:gd name="T53" fmla="*/ 51 h 357"/>
                <a:gd name="T54" fmla="*/ 88 w 260"/>
                <a:gd name="T55" fmla="*/ 66 h 357"/>
                <a:gd name="T56" fmla="*/ 76 w 260"/>
                <a:gd name="T57" fmla="*/ 89 h 357"/>
                <a:gd name="T58" fmla="*/ 69 w 260"/>
                <a:gd name="T59" fmla="*/ 116 h 357"/>
                <a:gd name="T60" fmla="*/ 66 w 260"/>
                <a:gd name="T61" fmla="*/ 147 h 357"/>
                <a:gd name="T62" fmla="*/ 65 w 260"/>
                <a:gd name="T63" fmla="*/ 178 h 357"/>
                <a:gd name="T64" fmla="*/ 66 w 260"/>
                <a:gd name="T65" fmla="*/ 210 h 357"/>
                <a:gd name="T66" fmla="*/ 69 w 260"/>
                <a:gd name="T67" fmla="*/ 240 h 357"/>
                <a:gd name="T68" fmla="*/ 76 w 260"/>
                <a:gd name="T69" fmla="*/ 268 h 357"/>
                <a:gd name="T70" fmla="*/ 88 w 260"/>
                <a:gd name="T71" fmla="*/ 290 h 357"/>
                <a:gd name="T72" fmla="*/ 105 w 260"/>
                <a:gd name="T73" fmla="*/ 305 h 357"/>
                <a:gd name="T74" fmla="*/ 130 w 260"/>
                <a:gd name="T75" fmla="*/ 310 h 357"/>
                <a:gd name="T76" fmla="*/ 155 w 260"/>
                <a:gd name="T77" fmla="*/ 305 h 357"/>
                <a:gd name="T78" fmla="*/ 172 w 260"/>
                <a:gd name="T79" fmla="*/ 290 h 357"/>
                <a:gd name="T80" fmla="*/ 184 w 260"/>
                <a:gd name="T81" fmla="*/ 268 h 357"/>
                <a:gd name="T82" fmla="*/ 191 w 260"/>
                <a:gd name="T83" fmla="*/ 240 h 357"/>
                <a:gd name="T84" fmla="*/ 194 w 260"/>
                <a:gd name="T85" fmla="*/ 210 h 357"/>
                <a:gd name="T86" fmla="*/ 195 w 260"/>
                <a:gd name="T87" fmla="*/ 178 h 357"/>
                <a:gd name="T88" fmla="*/ 194 w 260"/>
                <a:gd name="T89" fmla="*/ 147 h 357"/>
                <a:gd name="T90" fmla="*/ 191 w 260"/>
                <a:gd name="T91" fmla="*/ 116 h 357"/>
                <a:gd name="T92" fmla="*/ 184 w 260"/>
                <a:gd name="T93" fmla="*/ 89 h 357"/>
                <a:gd name="T94" fmla="*/ 172 w 260"/>
                <a:gd name="T95" fmla="*/ 66 h 357"/>
                <a:gd name="T96" fmla="*/ 155 w 260"/>
                <a:gd name="T97" fmla="*/ 51 h 357"/>
                <a:gd name="T98" fmla="*/ 130 w 260"/>
                <a:gd name="T99" fmla="*/ 4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57">
                  <a:moveTo>
                    <a:pt x="130" y="0"/>
                  </a:moveTo>
                  <a:cubicBezTo>
                    <a:pt x="147" y="0"/>
                    <a:pt x="161" y="2"/>
                    <a:pt x="174" y="6"/>
                  </a:cubicBezTo>
                  <a:cubicBezTo>
                    <a:pt x="187" y="11"/>
                    <a:pt x="198" y="17"/>
                    <a:pt x="208" y="25"/>
                  </a:cubicBezTo>
                  <a:cubicBezTo>
                    <a:pt x="218" y="33"/>
                    <a:pt x="226" y="43"/>
                    <a:pt x="232" y="54"/>
                  </a:cubicBezTo>
                  <a:cubicBezTo>
                    <a:pt x="239" y="65"/>
                    <a:pt x="244" y="77"/>
                    <a:pt x="248" y="90"/>
                  </a:cubicBezTo>
                  <a:cubicBezTo>
                    <a:pt x="252" y="104"/>
                    <a:pt x="255" y="118"/>
                    <a:pt x="257" y="132"/>
                  </a:cubicBezTo>
                  <a:cubicBezTo>
                    <a:pt x="259" y="147"/>
                    <a:pt x="260" y="163"/>
                    <a:pt x="260" y="178"/>
                  </a:cubicBezTo>
                  <a:cubicBezTo>
                    <a:pt x="260" y="194"/>
                    <a:pt x="259" y="209"/>
                    <a:pt x="257" y="224"/>
                  </a:cubicBezTo>
                  <a:cubicBezTo>
                    <a:pt x="255" y="239"/>
                    <a:pt x="252" y="253"/>
                    <a:pt x="248" y="266"/>
                  </a:cubicBezTo>
                  <a:cubicBezTo>
                    <a:pt x="244" y="280"/>
                    <a:pt x="239" y="292"/>
                    <a:pt x="232" y="303"/>
                  </a:cubicBezTo>
                  <a:cubicBezTo>
                    <a:pt x="226" y="314"/>
                    <a:pt x="218" y="323"/>
                    <a:pt x="208" y="332"/>
                  </a:cubicBezTo>
                  <a:cubicBezTo>
                    <a:pt x="198" y="340"/>
                    <a:pt x="187" y="346"/>
                    <a:pt x="174" y="350"/>
                  </a:cubicBezTo>
                  <a:cubicBezTo>
                    <a:pt x="161" y="355"/>
                    <a:pt x="147" y="357"/>
                    <a:pt x="130" y="357"/>
                  </a:cubicBezTo>
                  <a:cubicBezTo>
                    <a:pt x="113" y="357"/>
                    <a:pt x="99" y="355"/>
                    <a:pt x="86" y="350"/>
                  </a:cubicBezTo>
                  <a:cubicBezTo>
                    <a:pt x="73" y="346"/>
                    <a:pt x="61" y="340"/>
                    <a:pt x="52" y="332"/>
                  </a:cubicBezTo>
                  <a:cubicBezTo>
                    <a:pt x="42" y="323"/>
                    <a:pt x="34" y="314"/>
                    <a:pt x="27" y="303"/>
                  </a:cubicBezTo>
                  <a:cubicBezTo>
                    <a:pt x="21" y="292"/>
                    <a:pt x="15" y="280"/>
                    <a:pt x="11" y="266"/>
                  </a:cubicBezTo>
                  <a:cubicBezTo>
                    <a:pt x="7" y="253"/>
                    <a:pt x="4" y="239"/>
                    <a:pt x="2" y="224"/>
                  </a:cubicBezTo>
                  <a:cubicBezTo>
                    <a:pt x="1" y="209"/>
                    <a:pt x="0" y="194"/>
                    <a:pt x="0" y="178"/>
                  </a:cubicBezTo>
                  <a:cubicBezTo>
                    <a:pt x="0" y="163"/>
                    <a:pt x="1" y="147"/>
                    <a:pt x="2" y="132"/>
                  </a:cubicBezTo>
                  <a:cubicBezTo>
                    <a:pt x="4" y="118"/>
                    <a:pt x="7" y="104"/>
                    <a:pt x="11" y="90"/>
                  </a:cubicBezTo>
                  <a:cubicBezTo>
                    <a:pt x="15" y="77"/>
                    <a:pt x="21" y="65"/>
                    <a:pt x="27" y="54"/>
                  </a:cubicBezTo>
                  <a:cubicBezTo>
                    <a:pt x="34" y="43"/>
                    <a:pt x="42" y="33"/>
                    <a:pt x="52" y="25"/>
                  </a:cubicBezTo>
                  <a:cubicBezTo>
                    <a:pt x="61" y="17"/>
                    <a:pt x="73" y="11"/>
                    <a:pt x="85" y="6"/>
                  </a:cubicBezTo>
                  <a:cubicBezTo>
                    <a:pt x="98" y="2"/>
                    <a:pt x="113" y="0"/>
                    <a:pt x="130" y="0"/>
                  </a:cubicBezTo>
                  <a:close/>
                  <a:moveTo>
                    <a:pt x="130" y="46"/>
                  </a:moveTo>
                  <a:cubicBezTo>
                    <a:pt x="120" y="46"/>
                    <a:pt x="112" y="48"/>
                    <a:pt x="105" y="51"/>
                  </a:cubicBezTo>
                  <a:cubicBezTo>
                    <a:pt x="98" y="55"/>
                    <a:pt x="93" y="60"/>
                    <a:pt x="88" y="66"/>
                  </a:cubicBezTo>
                  <a:cubicBezTo>
                    <a:pt x="83" y="73"/>
                    <a:pt x="79" y="80"/>
                    <a:pt x="76" y="89"/>
                  </a:cubicBezTo>
                  <a:cubicBezTo>
                    <a:pt x="73" y="97"/>
                    <a:pt x="71" y="106"/>
                    <a:pt x="69" y="116"/>
                  </a:cubicBezTo>
                  <a:cubicBezTo>
                    <a:pt x="67" y="126"/>
                    <a:pt x="66" y="136"/>
                    <a:pt x="66" y="147"/>
                  </a:cubicBezTo>
                  <a:cubicBezTo>
                    <a:pt x="65" y="157"/>
                    <a:pt x="65" y="168"/>
                    <a:pt x="65" y="178"/>
                  </a:cubicBezTo>
                  <a:cubicBezTo>
                    <a:pt x="65" y="189"/>
                    <a:pt x="65" y="199"/>
                    <a:pt x="66" y="210"/>
                  </a:cubicBezTo>
                  <a:cubicBezTo>
                    <a:pt x="66" y="220"/>
                    <a:pt x="67" y="231"/>
                    <a:pt x="69" y="240"/>
                  </a:cubicBezTo>
                  <a:cubicBezTo>
                    <a:pt x="71" y="250"/>
                    <a:pt x="73" y="259"/>
                    <a:pt x="76" y="268"/>
                  </a:cubicBezTo>
                  <a:cubicBezTo>
                    <a:pt x="79" y="276"/>
                    <a:pt x="83" y="284"/>
                    <a:pt x="88" y="290"/>
                  </a:cubicBezTo>
                  <a:cubicBezTo>
                    <a:pt x="93" y="296"/>
                    <a:pt x="98" y="301"/>
                    <a:pt x="105" y="305"/>
                  </a:cubicBezTo>
                  <a:cubicBezTo>
                    <a:pt x="112" y="309"/>
                    <a:pt x="120" y="310"/>
                    <a:pt x="130" y="310"/>
                  </a:cubicBezTo>
                  <a:cubicBezTo>
                    <a:pt x="139" y="310"/>
                    <a:pt x="148" y="309"/>
                    <a:pt x="155" y="305"/>
                  </a:cubicBezTo>
                  <a:cubicBezTo>
                    <a:pt x="161" y="301"/>
                    <a:pt x="167" y="296"/>
                    <a:pt x="172" y="290"/>
                  </a:cubicBezTo>
                  <a:cubicBezTo>
                    <a:pt x="177" y="284"/>
                    <a:pt x="181" y="276"/>
                    <a:pt x="184" y="268"/>
                  </a:cubicBezTo>
                  <a:cubicBezTo>
                    <a:pt x="187" y="259"/>
                    <a:pt x="189" y="250"/>
                    <a:pt x="191" y="240"/>
                  </a:cubicBezTo>
                  <a:cubicBezTo>
                    <a:pt x="193" y="231"/>
                    <a:pt x="194" y="220"/>
                    <a:pt x="194" y="210"/>
                  </a:cubicBezTo>
                  <a:cubicBezTo>
                    <a:pt x="195" y="199"/>
                    <a:pt x="195" y="189"/>
                    <a:pt x="195" y="178"/>
                  </a:cubicBezTo>
                  <a:cubicBezTo>
                    <a:pt x="195" y="168"/>
                    <a:pt x="195" y="157"/>
                    <a:pt x="194" y="147"/>
                  </a:cubicBezTo>
                  <a:cubicBezTo>
                    <a:pt x="194" y="136"/>
                    <a:pt x="193" y="126"/>
                    <a:pt x="191" y="116"/>
                  </a:cubicBezTo>
                  <a:cubicBezTo>
                    <a:pt x="189" y="106"/>
                    <a:pt x="187" y="97"/>
                    <a:pt x="184" y="89"/>
                  </a:cubicBezTo>
                  <a:cubicBezTo>
                    <a:pt x="181" y="80"/>
                    <a:pt x="177" y="73"/>
                    <a:pt x="172" y="66"/>
                  </a:cubicBezTo>
                  <a:cubicBezTo>
                    <a:pt x="167" y="60"/>
                    <a:pt x="161" y="55"/>
                    <a:pt x="155" y="51"/>
                  </a:cubicBezTo>
                  <a:cubicBezTo>
                    <a:pt x="148" y="48"/>
                    <a:pt x="139" y="46"/>
                    <a:pt x="1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1"/>
            <p:cNvSpPr>
              <a:spLocks/>
            </p:cNvSpPr>
            <p:nvPr/>
          </p:nvSpPr>
          <p:spPr bwMode="auto">
            <a:xfrm>
              <a:off x="11231563" y="2711451"/>
              <a:ext cx="242888" cy="379413"/>
            </a:xfrm>
            <a:custGeom>
              <a:avLst/>
              <a:gdLst>
                <a:gd name="T0" fmla="*/ 119 w 231"/>
                <a:gd name="T1" fmla="*/ 152 h 362"/>
                <a:gd name="T2" fmla="*/ 155 w 231"/>
                <a:gd name="T3" fmla="*/ 125 h 362"/>
                <a:gd name="T4" fmla="*/ 156 w 231"/>
                <a:gd name="T5" fmla="*/ 79 h 362"/>
                <a:gd name="T6" fmla="*/ 122 w 231"/>
                <a:gd name="T7" fmla="*/ 53 h 362"/>
                <a:gd name="T8" fmla="*/ 74 w 231"/>
                <a:gd name="T9" fmla="*/ 52 h 362"/>
                <a:gd name="T10" fmla="*/ 34 w 231"/>
                <a:gd name="T11" fmla="*/ 62 h 362"/>
                <a:gd name="T12" fmla="*/ 13 w 231"/>
                <a:gd name="T13" fmla="*/ 62 h 362"/>
                <a:gd name="T14" fmla="*/ 2 w 231"/>
                <a:gd name="T15" fmla="*/ 49 h 362"/>
                <a:gd name="T16" fmla="*/ 5 w 231"/>
                <a:gd name="T17" fmla="*/ 26 h 362"/>
                <a:gd name="T18" fmla="*/ 57 w 231"/>
                <a:gd name="T19" fmla="*/ 4 h 362"/>
                <a:gd name="T20" fmla="*/ 151 w 231"/>
                <a:gd name="T21" fmla="*/ 6 h 362"/>
                <a:gd name="T22" fmla="*/ 216 w 231"/>
                <a:gd name="T23" fmla="*/ 55 h 362"/>
                <a:gd name="T24" fmla="*/ 219 w 231"/>
                <a:gd name="T25" fmla="*/ 125 h 362"/>
                <a:gd name="T26" fmla="*/ 185 w 231"/>
                <a:gd name="T27" fmla="*/ 165 h 362"/>
                <a:gd name="T28" fmla="*/ 160 w 231"/>
                <a:gd name="T29" fmla="*/ 175 h 362"/>
                <a:gd name="T30" fmla="*/ 212 w 231"/>
                <a:gd name="T31" fmla="*/ 205 h 362"/>
                <a:gd name="T32" fmla="*/ 231 w 231"/>
                <a:gd name="T33" fmla="*/ 263 h 362"/>
                <a:gd name="T34" fmla="*/ 193 w 231"/>
                <a:gd name="T35" fmla="*/ 338 h 362"/>
                <a:gd name="T36" fmla="*/ 105 w 231"/>
                <a:gd name="T37" fmla="*/ 362 h 362"/>
                <a:gd name="T38" fmla="*/ 61 w 231"/>
                <a:gd name="T39" fmla="*/ 356 h 362"/>
                <a:gd name="T40" fmla="*/ 18 w 231"/>
                <a:gd name="T41" fmla="*/ 341 h 362"/>
                <a:gd name="T42" fmla="*/ 2 w 231"/>
                <a:gd name="T43" fmla="*/ 319 h 362"/>
                <a:gd name="T44" fmla="*/ 8 w 231"/>
                <a:gd name="T45" fmla="*/ 304 h 362"/>
                <a:gd name="T46" fmla="*/ 26 w 231"/>
                <a:gd name="T47" fmla="*/ 296 h 362"/>
                <a:gd name="T48" fmla="*/ 31 w 231"/>
                <a:gd name="T49" fmla="*/ 297 h 362"/>
                <a:gd name="T50" fmla="*/ 61 w 231"/>
                <a:gd name="T51" fmla="*/ 307 h 362"/>
                <a:gd name="T52" fmla="*/ 102 w 231"/>
                <a:gd name="T53" fmla="*/ 312 h 362"/>
                <a:gd name="T54" fmla="*/ 148 w 231"/>
                <a:gd name="T55" fmla="*/ 299 h 362"/>
                <a:gd name="T56" fmla="*/ 166 w 231"/>
                <a:gd name="T57" fmla="*/ 260 h 362"/>
                <a:gd name="T58" fmla="*/ 146 w 231"/>
                <a:gd name="T59" fmla="*/ 215 h 362"/>
                <a:gd name="T60" fmla="*/ 94 w 231"/>
                <a:gd name="T61" fmla="*/ 199 h 362"/>
                <a:gd name="T62" fmla="*/ 66 w 231"/>
                <a:gd name="T63" fmla="*/ 197 h 362"/>
                <a:gd name="T64" fmla="*/ 56 w 231"/>
                <a:gd name="T65" fmla="*/ 186 h 362"/>
                <a:gd name="T66" fmla="*/ 60 w 231"/>
                <a:gd name="T67" fmla="*/ 163 h 362"/>
                <a:gd name="T68" fmla="*/ 92 w 231"/>
                <a:gd name="T69" fmla="*/ 156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1" h="362">
                  <a:moveTo>
                    <a:pt x="92" y="156"/>
                  </a:moveTo>
                  <a:cubicBezTo>
                    <a:pt x="101" y="156"/>
                    <a:pt x="110" y="154"/>
                    <a:pt x="119" y="152"/>
                  </a:cubicBezTo>
                  <a:cubicBezTo>
                    <a:pt x="127" y="150"/>
                    <a:pt x="135" y="147"/>
                    <a:pt x="141" y="142"/>
                  </a:cubicBezTo>
                  <a:cubicBezTo>
                    <a:pt x="147" y="137"/>
                    <a:pt x="152" y="132"/>
                    <a:pt x="155" y="125"/>
                  </a:cubicBezTo>
                  <a:cubicBezTo>
                    <a:pt x="159" y="118"/>
                    <a:pt x="161" y="110"/>
                    <a:pt x="161" y="101"/>
                  </a:cubicBezTo>
                  <a:cubicBezTo>
                    <a:pt x="161" y="93"/>
                    <a:pt x="159" y="85"/>
                    <a:pt x="156" y="79"/>
                  </a:cubicBezTo>
                  <a:cubicBezTo>
                    <a:pt x="152" y="73"/>
                    <a:pt x="148" y="67"/>
                    <a:pt x="142" y="63"/>
                  </a:cubicBezTo>
                  <a:cubicBezTo>
                    <a:pt x="136" y="59"/>
                    <a:pt x="130" y="55"/>
                    <a:pt x="122" y="53"/>
                  </a:cubicBezTo>
                  <a:cubicBezTo>
                    <a:pt x="115" y="51"/>
                    <a:pt x="107" y="50"/>
                    <a:pt x="98" y="50"/>
                  </a:cubicBezTo>
                  <a:cubicBezTo>
                    <a:pt x="90" y="50"/>
                    <a:pt x="82" y="51"/>
                    <a:pt x="74" y="52"/>
                  </a:cubicBezTo>
                  <a:cubicBezTo>
                    <a:pt x="66" y="54"/>
                    <a:pt x="59" y="55"/>
                    <a:pt x="52" y="57"/>
                  </a:cubicBezTo>
                  <a:cubicBezTo>
                    <a:pt x="45" y="59"/>
                    <a:pt x="39" y="60"/>
                    <a:pt x="34" y="62"/>
                  </a:cubicBezTo>
                  <a:cubicBezTo>
                    <a:pt x="28" y="63"/>
                    <a:pt x="25" y="64"/>
                    <a:pt x="23" y="64"/>
                  </a:cubicBezTo>
                  <a:cubicBezTo>
                    <a:pt x="19" y="64"/>
                    <a:pt x="16" y="63"/>
                    <a:pt x="13" y="62"/>
                  </a:cubicBezTo>
                  <a:cubicBezTo>
                    <a:pt x="11" y="60"/>
                    <a:pt x="8" y="59"/>
                    <a:pt x="6" y="57"/>
                  </a:cubicBezTo>
                  <a:cubicBezTo>
                    <a:pt x="4" y="54"/>
                    <a:pt x="3" y="52"/>
                    <a:pt x="2" y="49"/>
                  </a:cubicBezTo>
                  <a:cubicBezTo>
                    <a:pt x="1" y="46"/>
                    <a:pt x="0" y="43"/>
                    <a:pt x="0" y="40"/>
                  </a:cubicBezTo>
                  <a:cubicBezTo>
                    <a:pt x="0" y="35"/>
                    <a:pt x="2" y="31"/>
                    <a:pt x="5" y="26"/>
                  </a:cubicBezTo>
                  <a:cubicBezTo>
                    <a:pt x="7" y="22"/>
                    <a:pt x="12" y="18"/>
                    <a:pt x="19" y="16"/>
                  </a:cubicBezTo>
                  <a:cubicBezTo>
                    <a:pt x="31" y="11"/>
                    <a:pt x="44" y="7"/>
                    <a:pt x="57" y="4"/>
                  </a:cubicBezTo>
                  <a:cubicBezTo>
                    <a:pt x="71" y="2"/>
                    <a:pt x="86" y="0"/>
                    <a:pt x="101" y="0"/>
                  </a:cubicBezTo>
                  <a:cubicBezTo>
                    <a:pt x="119" y="0"/>
                    <a:pt x="136" y="2"/>
                    <a:pt x="151" y="6"/>
                  </a:cubicBezTo>
                  <a:cubicBezTo>
                    <a:pt x="166" y="11"/>
                    <a:pt x="179" y="17"/>
                    <a:pt x="190" y="25"/>
                  </a:cubicBezTo>
                  <a:cubicBezTo>
                    <a:pt x="201" y="33"/>
                    <a:pt x="210" y="43"/>
                    <a:pt x="216" y="55"/>
                  </a:cubicBezTo>
                  <a:cubicBezTo>
                    <a:pt x="222" y="67"/>
                    <a:pt x="225" y="81"/>
                    <a:pt x="225" y="96"/>
                  </a:cubicBezTo>
                  <a:cubicBezTo>
                    <a:pt x="225" y="106"/>
                    <a:pt x="223" y="116"/>
                    <a:pt x="219" y="125"/>
                  </a:cubicBezTo>
                  <a:cubicBezTo>
                    <a:pt x="216" y="133"/>
                    <a:pt x="211" y="141"/>
                    <a:pt x="205" y="148"/>
                  </a:cubicBezTo>
                  <a:cubicBezTo>
                    <a:pt x="200" y="155"/>
                    <a:pt x="193" y="160"/>
                    <a:pt x="185" y="165"/>
                  </a:cubicBezTo>
                  <a:cubicBezTo>
                    <a:pt x="177" y="169"/>
                    <a:pt x="168" y="173"/>
                    <a:pt x="160" y="174"/>
                  </a:cubicBezTo>
                  <a:cubicBezTo>
                    <a:pt x="160" y="175"/>
                    <a:pt x="160" y="175"/>
                    <a:pt x="160" y="175"/>
                  </a:cubicBezTo>
                  <a:cubicBezTo>
                    <a:pt x="171" y="177"/>
                    <a:pt x="181" y="181"/>
                    <a:pt x="190" y="186"/>
                  </a:cubicBezTo>
                  <a:cubicBezTo>
                    <a:pt x="199" y="191"/>
                    <a:pt x="206" y="197"/>
                    <a:pt x="212" y="205"/>
                  </a:cubicBezTo>
                  <a:cubicBezTo>
                    <a:pt x="218" y="213"/>
                    <a:pt x="223" y="221"/>
                    <a:pt x="226" y="231"/>
                  </a:cubicBezTo>
                  <a:cubicBezTo>
                    <a:pt x="230" y="241"/>
                    <a:pt x="231" y="251"/>
                    <a:pt x="231" y="263"/>
                  </a:cubicBezTo>
                  <a:cubicBezTo>
                    <a:pt x="231" y="280"/>
                    <a:pt x="228" y="295"/>
                    <a:pt x="221" y="308"/>
                  </a:cubicBezTo>
                  <a:cubicBezTo>
                    <a:pt x="214" y="320"/>
                    <a:pt x="205" y="330"/>
                    <a:pt x="193" y="338"/>
                  </a:cubicBezTo>
                  <a:cubicBezTo>
                    <a:pt x="182" y="346"/>
                    <a:pt x="168" y="352"/>
                    <a:pt x="153" y="356"/>
                  </a:cubicBezTo>
                  <a:cubicBezTo>
                    <a:pt x="138" y="360"/>
                    <a:pt x="122" y="362"/>
                    <a:pt x="105" y="362"/>
                  </a:cubicBezTo>
                  <a:cubicBezTo>
                    <a:pt x="98" y="362"/>
                    <a:pt x="91" y="361"/>
                    <a:pt x="83" y="360"/>
                  </a:cubicBezTo>
                  <a:cubicBezTo>
                    <a:pt x="76" y="359"/>
                    <a:pt x="68" y="358"/>
                    <a:pt x="61" y="356"/>
                  </a:cubicBezTo>
                  <a:cubicBezTo>
                    <a:pt x="53" y="354"/>
                    <a:pt x="46" y="352"/>
                    <a:pt x="39" y="350"/>
                  </a:cubicBezTo>
                  <a:cubicBezTo>
                    <a:pt x="31" y="347"/>
                    <a:pt x="24" y="345"/>
                    <a:pt x="18" y="341"/>
                  </a:cubicBezTo>
                  <a:cubicBezTo>
                    <a:pt x="12" y="339"/>
                    <a:pt x="8" y="336"/>
                    <a:pt x="6" y="332"/>
                  </a:cubicBezTo>
                  <a:cubicBezTo>
                    <a:pt x="3" y="328"/>
                    <a:pt x="2" y="324"/>
                    <a:pt x="2" y="319"/>
                  </a:cubicBezTo>
                  <a:cubicBezTo>
                    <a:pt x="2" y="317"/>
                    <a:pt x="3" y="314"/>
                    <a:pt x="4" y="311"/>
                  </a:cubicBezTo>
                  <a:cubicBezTo>
                    <a:pt x="5" y="308"/>
                    <a:pt x="6" y="306"/>
                    <a:pt x="8" y="304"/>
                  </a:cubicBezTo>
                  <a:cubicBezTo>
                    <a:pt x="10" y="301"/>
                    <a:pt x="13" y="300"/>
                    <a:pt x="16" y="298"/>
                  </a:cubicBezTo>
                  <a:cubicBezTo>
                    <a:pt x="19" y="297"/>
                    <a:pt x="22" y="296"/>
                    <a:pt x="26" y="296"/>
                  </a:cubicBezTo>
                  <a:cubicBezTo>
                    <a:pt x="26" y="296"/>
                    <a:pt x="27" y="297"/>
                    <a:pt x="28" y="297"/>
                  </a:cubicBezTo>
                  <a:cubicBezTo>
                    <a:pt x="29" y="297"/>
                    <a:pt x="30" y="297"/>
                    <a:pt x="31" y="297"/>
                  </a:cubicBezTo>
                  <a:cubicBezTo>
                    <a:pt x="35" y="298"/>
                    <a:pt x="39" y="300"/>
                    <a:pt x="44" y="302"/>
                  </a:cubicBezTo>
                  <a:cubicBezTo>
                    <a:pt x="49" y="303"/>
                    <a:pt x="55" y="305"/>
                    <a:pt x="61" y="307"/>
                  </a:cubicBezTo>
                  <a:cubicBezTo>
                    <a:pt x="67" y="308"/>
                    <a:pt x="73" y="309"/>
                    <a:pt x="80" y="311"/>
                  </a:cubicBezTo>
                  <a:cubicBezTo>
                    <a:pt x="87" y="312"/>
                    <a:pt x="94" y="312"/>
                    <a:pt x="102" y="312"/>
                  </a:cubicBezTo>
                  <a:cubicBezTo>
                    <a:pt x="111" y="312"/>
                    <a:pt x="120" y="311"/>
                    <a:pt x="128" y="309"/>
                  </a:cubicBezTo>
                  <a:cubicBezTo>
                    <a:pt x="136" y="307"/>
                    <a:pt x="143" y="303"/>
                    <a:pt x="148" y="299"/>
                  </a:cubicBezTo>
                  <a:cubicBezTo>
                    <a:pt x="154" y="295"/>
                    <a:pt x="158" y="289"/>
                    <a:pt x="161" y="283"/>
                  </a:cubicBezTo>
                  <a:cubicBezTo>
                    <a:pt x="164" y="276"/>
                    <a:pt x="166" y="269"/>
                    <a:pt x="166" y="260"/>
                  </a:cubicBezTo>
                  <a:cubicBezTo>
                    <a:pt x="166" y="251"/>
                    <a:pt x="164" y="242"/>
                    <a:pt x="161" y="234"/>
                  </a:cubicBezTo>
                  <a:cubicBezTo>
                    <a:pt x="157" y="227"/>
                    <a:pt x="152" y="220"/>
                    <a:pt x="146" y="215"/>
                  </a:cubicBezTo>
                  <a:cubicBezTo>
                    <a:pt x="139" y="210"/>
                    <a:pt x="131" y="206"/>
                    <a:pt x="123" y="203"/>
                  </a:cubicBezTo>
                  <a:cubicBezTo>
                    <a:pt x="114" y="201"/>
                    <a:pt x="104" y="199"/>
                    <a:pt x="94" y="199"/>
                  </a:cubicBezTo>
                  <a:cubicBezTo>
                    <a:pt x="76" y="199"/>
                    <a:pt x="76" y="199"/>
                    <a:pt x="76" y="199"/>
                  </a:cubicBezTo>
                  <a:cubicBezTo>
                    <a:pt x="72" y="199"/>
                    <a:pt x="69" y="199"/>
                    <a:pt x="66" y="197"/>
                  </a:cubicBezTo>
                  <a:cubicBezTo>
                    <a:pt x="64" y="196"/>
                    <a:pt x="62" y="195"/>
                    <a:pt x="60" y="193"/>
                  </a:cubicBezTo>
                  <a:cubicBezTo>
                    <a:pt x="58" y="191"/>
                    <a:pt x="57" y="188"/>
                    <a:pt x="56" y="186"/>
                  </a:cubicBezTo>
                  <a:cubicBezTo>
                    <a:pt x="55" y="183"/>
                    <a:pt x="55" y="181"/>
                    <a:pt x="55" y="178"/>
                  </a:cubicBezTo>
                  <a:cubicBezTo>
                    <a:pt x="55" y="172"/>
                    <a:pt x="56" y="167"/>
                    <a:pt x="60" y="163"/>
                  </a:cubicBezTo>
                  <a:cubicBezTo>
                    <a:pt x="63" y="158"/>
                    <a:pt x="69" y="156"/>
                    <a:pt x="76" y="156"/>
                  </a:cubicBezTo>
                  <a:lnTo>
                    <a:pt x="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2"/>
            <p:cNvSpPr>
              <a:spLocks noEditPoints="1"/>
            </p:cNvSpPr>
            <p:nvPr/>
          </p:nvSpPr>
          <p:spPr bwMode="auto">
            <a:xfrm>
              <a:off x="9080500" y="5507038"/>
              <a:ext cx="274638" cy="374650"/>
            </a:xfrm>
            <a:custGeom>
              <a:avLst/>
              <a:gdLst>
                <a:gd name="T0" fmla="*/ 131 w 261"/>
                <a:gd name="T1" fmla="*/ 0 h 358"/>
                <a:gd name="T2" fmla="*/ 175 w 261"/>
                <a:gd name="T3" fmla="*/ 7 h 358"/>
                <a:gd name="T4" fmla="*/ 209 w 261"/>
                <a:gd name="T5" fmla="*/ 26 h 358"/>
                <a:gd name="T6" fmla="*/ 233 w 261"/>
                <a:gd name="T7" fmla="*/ 54 h 358"/>
                <a:gd name="T8" fmla="*/ 249 w 261"/>
                <a:gd name="T9" fmla="*/ 91 h 358"/>
                <a:gd name="T10" fmla="*/ 258 w 261"/>
                <a:gd name="T11" fmla="*/ 133 h 358"/>
                <a:gd name="T12" fmla="*/ 261 w 261"/>
                <a:gd name="T13" fmla="*/ 179 h 358"/>
                <a:gd name="T14" fmla="*/ 258 w 261"/>
                <a:gd name="T15" fmla="*/ 225 h 358"/>
                <a:gd name="T16" fmla="*/ 249 w 261"/>
                <a:gd name="T17" fmla="*/ 267 h 358"/>
                <a:gd name="T18" fmla="*/ 233 w 261"/>
                <a:gd name="T19" fmla="*/ 303 h 358"/>
                <a:gd name="T20" fmla="*/ 209 w 261"/>
                <a:gd name="T21" fmla="*/ 332 h 358"/>
                <a:gd name="T22" fmla="*/ 175 w 261"/>
                <a:gd name="T23" fmla="*/ 351 h 358"/>
                <a:gd name="T24" fmla="*/ 131 w 261"/>
                <a:gd name="T25" fmla="*/ 358 h 358"/>
                <a:gd name="T26" fmla="*/ 86 w 261"/>
                <a:gd name="T27" fmla="*/ 351 h 358"/>
                <a:gd name="T28" fmla="*/ 52 w 261"/>
                <a:gd name="T29" fmla="*/ 332 h 358"/>
                <a:gd name="T30" fmla="*/ 28 w 261"/>
                <a:gd name="T31" fmla="*/ 303 h 358"/>
                <a:gd name="T32" fmla="*/ 12 w 261"/>
                <a:gd name="T33" fmla="*/ 267 h 358"/>
                <a:gd name="T34" fmla="*/ 3 w 261"/>
                <a:gd name="T35" fmla="*/ 225 h 358"/>
                <a:gd name="T36" fmla="*/ 0 w 261"/>
                <a:gd name="T37" fmla="*/ 179 h 358"/>
                <a:gd name="T38" fmla="*/ 3 w 261"/>
                <a:gd name="T39" fmla="*/ 133 h 358"/>
                <a:gd name="T40" fmla="*/ 12 w 261"/>
                <a:gd name="T41" fmla="*/ 91 h 358"/>
                <a:gd name="T42" fmla="*/ 28 w 261"/>
                <a:gd name="T43" fmla="*/ 54 h 358"/>
                <a:gd name="T44" fmla="*/ 52 w 261"/>
                <a:gd name="T45" fmla="*/ 26 h 358"/>
                <a:gd name="T46" fmla="*/ 86 w 261"/>
                <a:gd name="T47" fmla="*/ 7 h 358"/>
                <a:gd name="T48" fmla="*/ 131 w 261"/>
                <a:gd name="T49" fmla="*/ 0 h 358"/>
                <a:gd name="T50" fmla="*/ 131 w 261"/>
                <a:gd name="T51" fmla="*/ 47 h 358"/>
                <a:gd name="T52" fmla="*/ 106 w 261"/>
                <a:gd name="T53" fmla="*/ 52 h 358"/>
                <a:gd name="T54" fmla="*/ 88 w 261"/>
                <a:gd name="T55" fmla="*/ 67 h 358"/>
                <a:gd name="T56" fmla="*/ 77 w 261"/>
                <a:gd name="T57" fmla="*/ 89 h 358"/>
                <a:gd name="T58" fmla="*/ 70 w 261"/>
                <a:gd name="T59" fmla="*/ 117 h 358"/>
                <a:gd name="T60" fmla="*/ 66 w 261"/>
                <a:gd name="T61" fmla="*/ 147 h 358"/>
                <a:gd name="T62" fmla="*/ 66 w 261"/>
                <a:gd name="T63" fmla="*/ 179 h 358"/>
                <a:gd name="T64" fmla="*/ 66 w 261"/>
                <a:gd name="T65" fmla="*/ 210 h 358"/>
                <a:gd name="T66" fmla="*/ 70 w 261"/>
                <a:gd name="T67" fmla="*/ 241 h 358"/>
                <a:gd name="T68" fmla="*/ 77 w 261"/>
                <a:gd name="T69" fmla="*/ 268 h 358"/>
                <a:gd name="T70" fmla="*/ 88 w 261"/>
                <a:gd name="T71" fmla="*/ 291 h 358"/>
                <a:gd name="T72" fmla="*/ 106 w 261"/>
                <a:gd name="T73" fmla="*/ 306 h 358"/>
                <a:gd name="T74" fmla="*/ 131 w 261"/>
                <a:gd name="T75" fmla="*/ 311 h 358"/>
                <a:gd name="T76" fmla="*/ 155 w 261"/>
                <a:gd name="T77" fmla="*/ 306 h 358"/>
                <a:gd name="T78" fmla="*/ 173 w 261"/>
                <a:gd name="T79" fmla="*/ 291 h 358"/>
                <a:gd name="T80" fmla="*/ 185 w 261"/>
                <a:gd name="T81" fmla="*/ 268 h 358"/>
                <a:gd name="T82" fmla="*/ 192 w 261"/>
                <a:gd name="T83" fmla="*/ 241 h 358"/>
                <a:gd name="T84" fmla="*/ 195 w 261"/>
                <a:gd name="T85" fmla="*/ 210 h 358"/>
                <a:gd name="T86" fmla="*/ 196 w 261"/>
                <a:gd name="T87" fmla="*/ 179 h 358"/>
                <a:gd name="T88" fmla="*/ 195 w 261"/>
                <a:gd name="T89" fmla="*/ 147 h 358"/>
                <a:gd name="T90" fmla="*/ 192 w 261"/>
                <a:gd name="T91" fmla="*/ 117 h 358"/>
                <a:gd name="T92" fmla="*/ 185 w 261"/>
                <a:gd name="T93" fmla="*/ 89 h 358"/>
                <a:gd name="T94" fmla="*/ 173 w 261"/>
                <a:gd name="T95" fmla="*/ 67 h 358"/>
                <a:gd name="T96" fmla="*/ 155 w 261"/>
                <a:gd name="T97" fmla="*/ 52 h 358"/>
                <a:gd name="T98" fmla="*/ 131 w 261"/>
                <a:gd name="T99" fmla="*/ 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1" h="358">
                  <a:moveTo>
                    <a:pt x="131" y="0"/>
                  </a:moveTo>
                  <a:cubicBezTo>
                    <a:pt x="147" y="0"/>
                    <a:pt x="162" y="2"/>
                    <a:pt x="175" y="7"/>
                  </a:cubicBezTo>
                  <a:cubicBezTo>
                    <a:pt x="188" y="11"/>
                    <a:pt x="199" y="18"/>
                    <a:pt x="209" y="26"/>
                  </a:cubicBezTo>
                  <a:cubicBezTo>
                    <a:pt x="218" y="34"/>
                    <a:pt x="226" y="43"/>
                    <a:pt x="233" y="54"/>
                  </a:cubicBezTo>
                  <a:cubicBezTo>
                    <a:pt x="240" y="65"/>
                    <a:pt x="245" y="78"/>
                    <a:pt x="249" y="91"/>
                  </a:cubicBezTo>
                  <a:cubicBezTo>
                    <a:pt x="253" y="104"/>
                    <a:pt x="256" y="118"/>
                    <a:pt x="258" y="133"/>
                  </a:cubicBezTo>
                  <a:cubicBezTo>
                    <a:pt x="260" y="148"/>
                    <a:pt x="261" y="163"/>
                    <a:pt x="261" y="179"/>
                  </a:cubicBezTo>
                  <a:cubicBezTo>
                    <a:pt x="261" y="195"/>
                    <a:pt x="260" y="210"/>
                    <a:pt x="258" y="225"/>
                  </a:cubicBezTo>
                  <a:cubicBezTo>
                    <a:pt x="256" y="240"/>
                    <a:pt x="253" y="254"/>
                    <a:pt x="249" y="267"/>
                  </a:cubicBezTo>
                  <a:cubicBezTo>
                    <a:pt x="245" y="280"/>
                    <a:pt x="240" y="292"/>
                    <a:pt x="233" y="303"/>
                  </a:cubicBezTo>
                  <a:cubicBezTo>
                    <a:pt x="226" y="315"/>
                    <a:pt x="218" y="324"/>
                    <a:pt x="209" y="332"/>
                  </a:cubicBezTo>
                  <a:cubicBezTo>
                    <a:pt x="199" y="340"/>
                    <a:pt x="188" y="347"/>
                    <a:pt x="175" y="351"/>
                  </a:cubicBezTo>
                  <a:cubicBezTo>
                    <a:pt x="162" y="356"/>
                    <a:pt x="147" y="358"/>
                    <a:pt x="131" y="358"/>
                  </a:cubicBezTo>
                  <a:cubicBezTo>
                    <a:pt x="114" y="358"/>
                    <a:pt x="99" y="356"/>
                    <a:pt x="86" y="351"/>
                  </a:cubicBezTo>
                  <a:cubicBezTo>
                    <a:pt x="73" y="347"/>
                    <a:pt x="62" y="340"/>
                    <a:pt x="52" y="332"/>
                  </a:cubicBezTo>
                  <a:cubicBezTo>
                    <a:pt x="43" y="324"/>
                    <a:pt x="35" y="315"/>
                    <a:pt x="28" y="303"/>
                  </a:cubicBezTo>
                  <a:cubicBezTo>
                    <a:pt x="21" y="292"/>
                    <a:pt x="16" y="280"/>
                    <a:pt x="12" y="267"/>
                  </a:cubicBezTo>
                  <a:cubicBezTo>
                    <a:pt x="8" y="254"/>
                    <a:pt x="5" y="240"/>
                    <a:pt x="3" y="225"/>
                  </a:cubicBezTo>
                  <a:cubicBezTo>
                    <a:pt x="1" y="210"/>
                    <a:pt x="0" y="195"/>
                    <a:pt x="0" y="179"/>
                  </a:cubicBezTo>
                  <a:cubicBezTo>
                    <a:pt x="0" y="163"/>
                    <a:pt x="1" y="148"/>
                    <a:pt x="3" y="133"/>
                  </a:cubicBezTo>
                  <a:cubicBezTo>
                    <a:pt x="5" y="118"/>
                    <a:pt x="8" y="104"/>
                    <a:pt x="12" y="91"/>
                  </a:cubicBezTo>
                  <a:cubicBezTo>
                    <a:pt x="16" y="78"/>
                    <a:pt x="21" y="65"/>
                    <a:pt x="28" y="54"/>
                  </a:cubicBezTo>
                  <a:cubicBezTo>
                    <a:pt x="35" y="43"/>
                    <a:pt x="43" y="34"/>
                    <a:pt x="52" y="26"/>
                  </a:cubicBezTo>
                  <a:cubicBezTo>
                    <a:pt x="62" y="18"/>
                    <a:pt x="73" y="11"/>
                    <a:pt x="86" y="7"/>
                  </a:cubicBezTo>
                  <a:cubicBezTo>
                    <a:pt x="99" y="2"/>
                    <a:pt x="114" y="0"/>
                    <a:pt x="131" y="0"/>
                  </a:cubicBezTo>
                  <a:close/>
                  <a:moveTo>
                    <a:pt x="131" y="47"/>
                  </a:moveTo>
                  <a:cubicBezTo>
                    <a:pt x="121" y="47"/>
                    <a:pt x="113" y="49"/>
                    <a:pt x="106" y="52"/>
                  </a:cubicBezTo>
                  <a:cubicBezTo>
                    <a:pt x="99" y="56"/>
                    <a:pt x="93" y="61"/>
                    <a:pt x="88" y="67"/>
                  </a:cubicBezTo>
                  <a:cubicBezTo>
                    <a:pt x="83" y="73"/>
                    <a:pt x="79" y="81"/>
                    <a:pt x="77" y="89"/>
                  </a:cubicBezTo>
                  <a:cubicBezTo>
                    <a:pt x="74" y="98"/>
                    <a:pt x="71" y="107"/>
                    <a:pt x="70" y="117"/>
                  </a:cubicBezTo>
                  <a:cubicBezTo>
                    <a:pt x="68" y="127"/>
                    <a:pt x="67" y="137"/>
                    <a:pt x="66" y="147"/>
                  </a:cubicBezTo>
                  <a:cubicBezTo>
                    <a:pt x="66" y="158"/>
                    <a:pt x="66" y="168"/>
                    <a:pt x="66" y="179"/>
                  </a:cubicBezTo>
                  <a:cubicBezTo>
                    <a:pt x="66" y="189"/>
                    <a:pt x="66" y="200"/>
                    <a:pt x="66" y="210"/>
                  </a:cubicBezTo>
                  <a:cubicBezTo>
                    <a:pt x="67" y="221"/>
                    <a:pt x="68" y="231"/>
                    <a:pt x="70" y="241"/>
                  </a:cubicBezTo>
                  <a:cubicBezTo>
                    <a:pt x="71" y="251"/>
                    <a:pt x="74" y="260"/>
                    <a:pt x="77" y="268"/>
                  </a:cubicBezTo>
                  <a:cubicBezTo>
                    <a:pt x="79" y="277"/>
                    <a:pt x="83" y="284"/>
                    <a:pt x="88" y="291"/>
                  </a:cubicBezTo>
                  <a:cubicBezTo>
                    <a:pt x="93" y="297"/>
                    <a:pt x="99" y="302"/>
                    <a:pt x="106" y="306"/>
                  </a:cubicBezTo>
                  <a:cubicBezTo>
                    <a:pt x="113" y="309"/>
                    <a:pt x="121" y="311"/>
                    <a:pt x="131" y="311"/>
                  </a:cubicBezTo>
                  <a:cubicBezTo>
                    <a:pt x="140" y="311"/>
                    <a:pt x="148" y="309"/>
                    <a:pt x="155" y="306"/>
                  </a:cubicBezTo>
                  <a:cubicBezTo>
                    <a:pt x="162" y="302"/>
                    <a:pt x="168" y="297"/>
                    <a:pt x="173" y="291"/>
                  </a:cubicBezTo>
                  <a:cubicBezTo>
                    <a:pt x="178" y="284"/>
                    <a:pt x="182" y="277"/>
                    <a:pt x="185" y="268"/>
                  </a:cubicBezTo>
                  <a:cubicBezTo>
                    <a:pt x="188" y="260"/>
                    <a:pt x="190" y="251"/>
                    <a:pt x="192" y="241"/>
                  </a:cubicBezTo>
                  <a:cubicBezTo>
                    <a:pt x="193" y="231"/>
                    <a:pt x="194" y="221"/>
                    <a:pt x="195" y="210"/>
                  </a:cubicBezTo>
                  <a:cubicBezTo>
                    <a:pt x="195" y="200"/>
                    <a:pt x="196" y="189"/>
                    <a:pt x="196" y="179"/>
                  </a:cubicBezTo>
                  <a:cubicBezTo>
                    <a:pt x="196" y="168"/>
                    <a:pt x="195" y="158"/>
                    <a:pt x="195" y="147"/>
                  </a:cubicBezTo>
                  <a:cubicBezTo>
                    <a:pt x="194" y="137"/>
                    <a:pt x="193" y="127"/>
                    <a:pt x="192" y="117"/>
                  </a:cubicBezTo>
                  <a:cubicBezTo>
                    <a:pt x="190" y="107"/>
                    <a:pt x="188" y="98"/>
                    <a:pt x="185" y="89"/>
                  </a:cubicBezTo>
                  <a:cubicBezTo>
                    <a:pt x="182" y="81"/>
                    <a:pt x="178" y="73"/>
                    <a:pt x="173" y="67"/>
                  </a:cubicBezTo>
                  <a:cubicBezTo>
                    <a:pt x="168" y="61"/>
                    <a:pt x="162" y="56"/>
                    <a:pt x="155" y="52"/>
                  </a:cubicBezTo>
                  <a:cubicBezTo>
                    <a:pt x="148" y="49"/>
                    <a:pt x="140" y="47"/>
                    <a:pt x="13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3"/>
            <p:cNvSpPr>
              <a:spLocks noEditPoints="1"/>
            </p:cNvSpPr>
            <p:nvPr/>
          </p:nvSpPr>
          <p:spPr bwMode="auto">
            <a:xfrm>
              <a:off x="9383713" y="5510213"/>
              <a:ext cx="293688" cy="369888"/>
            </a:xfrm>
            <a:custGeom>
              <a:avLst/>
              <a:gdLst>
                <a:gd name="T0" fmla="*/ 130 w 280"/>
                <a:gd name="T1" fmla="*/ 32 h 353"/>
                <a:gd name="T2" fmla="*/ 154 w 280"/>
                <a:gd name="T3" fmla="*/ 7 h 353"/>
                <a:gd name="T4" fmla="*/ 183 w 280"/>
                <a:gd name="T5" fmla="*/ 0 h 353"/>
                <a:gd name="T6" fmla="*/ 200 w 280"/>
                <a:gd name="T7" fmla="*/ 2 h 353"/>
                <a:gd name="T8" fmla="*/ 214 w 280"/>
                <a:gd name="T9" fmla="*/ 10 h 353"/>
                <a:gd name="T10" fmla="*/ 224 w 280"/>
                <a:gd name="T11" fmla="*/ 24 h 353"/>
                <a:gd name="T12" fmla="*/ 228 w 280"/>
                <a:gd name="T13" fmla="*/ 44 h 353"/>
                <a:gd name="T14" fmla="*/ 228 w 280"/>
                <a:gd name="T15" fmla="*/ 235 h 353"/>
                <a:gd name="T16" fmla="*/ 257 w 280"/>
                <a:gd name="T17" fmla="*/ 235 h 353"/>
                <a:gd name="T18" fmla="*/ 267 w 280"/>
                <a:gd name="T19" fmla="*/ 237 h 353"/>
                <a:gd name="T20" fmla="*/ 274 w 280"/>
                <a:gd name="T21" fmla="*/ 242 h 353"/>
                <a:gd name="T22" fmla="*/ 278 w 280"/>
                <a:gd name="T23" fmla="*/ 249 h 353"/>
                <a:gd name="T24" fmla="*/ 280 w 280"/>
                <a:gd name="T25" fmla="*/ 257 h 353"/>
                <a:gd name="T26" fmla="*/ 278 w 280"/>
                <a:gd name="T27" fmla="*/ 266 h 353"/>
                <a:gd name="T28" fmla="*/ 274 w 280"/>
                <a:gd name="T29" fmla="*/ 273 h 353"/>
                <a:gd name="T30" fmla="*/ 267 w 280"/>
                <a:gd name="T31" fmla="*/ 278 h 353"/>
                <a:gd name="T32" fmla="*/ 257 w 280"/>
                <a:gd name="T33" fmla="*/ 280 h 353"/>
                <a:gd name="T34" fmla="*/ 228 w 280"/>
                <a:gd name="T35" fmla="*/ 280 h 353"/>
                <a:gd name="T36" fmla="*/ 228 w 280"/>
                <a:gd name="T37" fmla="*/ 324 h 353"/>
                <a:gd name="T38" fmla="*/ 225 w 280"/>
                <a:gd name="T39" fmla="*/ 337 h 353"/>
                <a:gd name="T40" fmla="*/ 218 w 280"/>
                <a:gd name="T41" fmla="*/ 345 h 353"/>
                <a:gd name="T42" fmla="*/ 208 w 280"/>
                <a:gd name="T43" fmla="*/ 351 h 353"/>
                <a:gd name="T44" fmla="*/ 197 w 280"/>
                <a:gd name="T45" fmla="*/ 353 h 353"/>
                <a:gd name="T46" fmla="*/ 186 w 280"/>
                <a:gd name="T47" fmla="*/ 351 h 353"/>
                <a:gd name="T48" fmla="*/ 177 w 280"/>
                <a:gd name="T49" fmla="*/ 345 h 353"/>
                <a:gd name="T50" fmla="*/ 169 w 280"/>
                <a:gd name="T51" fmla="*/ 337 h 353"/>
                <a:gd name="T52" fmla="*/ 166 w 280"/>
                <a:gd name="T53" fmla="*/ 324 h 353"/>
                <a:gd name="T54" fmla="*/ 166 w 280"/>
                <a:gd name="T55" fmla="*/ 280 h 353"/>
                <a:gd name="T56" fmla="*/ 31 w 280"/>
                <a:gd name="T57" fmla="*/ 280 h 353"/>
                <a:gd name="T58" fmla="*/ 9 w 280"/>
                <a:gd name="T59" fmla="*/ 272 h 353"/>
                <a:gd name="T60" fmla="*/ 0 w 280"/>
                <a:gd name="T61" fmla="*/ 252 h 353"/>
                <a:gd name="T62" fmla="*/ 2 w 280"/>
                <a:gd name="T63" fmla="*/ 244 h 353"/>
                <a:gd name="T64" fmla="*/ 6 w 280"/>
                <a:gd name="T65" fmla="*/ 234 h 353"/>
                <a:gd name="T66" fmla="*/ 130 w 280"/>
                <a:gd name="T67" fmla="*/ 32 h 353"/>
                <a:gd name="T68" fmla="*/ 56 w 280"/>
                <a:gd name="T69" fmla="*/ 235 h 353"/>
                <a:gd name="T70" fmla="*/ 166 w 280"/>
                <a:gd name="T71" fmla="*/ 235 h 353"/>
                <a:gd name="T72" fmla="*/ 166 w 280"/>
                <a:gd name="T73" fmla="*/ 52 h 353"/>
                <a:gd name="T74" fmla="*/ 56 w 280"/>
                <a:gd name="T75" fmla="*/ 23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0" h="353">
                  <a:moveTo>
                    <a:pt x="130" y="32"/>
                  </a:moveTo>
                  <a:cubicBezTo>
                    <a:pt x="137" y="20"/>
                    <a:pt x="145" y="12"/>
                    <a:pt x="154" y="7"/>
                  </a:cubicBezTo>
                  <a:cubicBezTo>
                    <a:pt x="162" y="2"/>
                    <a:pt x="172" y="0"/>
                    <a:pt x="183" y="0"/>
                  </a:cubicBezTo>
                  <a:cubicBezTo>
                    <a:pt x="189" y="0"/>
                    <a:pt x="195" y="1"/>
                    <a:pt x="200" y="2"/>
                  </a:cubicBezTo>
                  <a:cubicBezTo>
                    <a:pt x="206" y="4"/>
                    <a:pt x="210" y="7"/>
                    <a:pt x="214" y="10"/>
                  </a:cubicBezTo>
                  <a:cubicBezTo>
                    <a:pt x="218" y="14"/>
                    <a:pt x="222" y="18"/>
                    <a:pt x="224" y="24"/>
                  </a:cubicBezTo>
                  <a:cubicBezTo>
                    <a:pt x="227" y="29"/>
                    <a:pt x="228" y="36"/>
                    <a:pt x="228" y="44"/>
                  </a:cubicBezTo>
                  <a:cubicBezTo>
                    <a:pt x="228" y="235"/>
                    <a:pt x="228" y="235"/>
                    <a:pt x="228" y="235"/>
                  </a:cubicBezTo>
                  <a:cubicBezTo>
                    <a:pt x="257" y="235"/>
                    <a:pt x="257" y="235"/>
                    <a:pt x="257" y="235"/>
                  </a:cubicBezTo>
                  <a:cubicBezTo>
                    <a:pt x="261" y="235"/>
                    <a:pt x="264" y="235"/>
                    <a:pt x="267" y="237"/>
                  </a:cubicBezTo>
                  <a:cubicBezTo>
                    <a:pt x="270" y="238"/>
                    <a:pt x="272" y="240"/>
                    <a:pt x="274" y="242"/>
                  </a:cubicBezTo>
                  <a:cubicBezTo>
                    <a:pt x="276" y="244"/>
                    <a:pt x="277" y="246"/>
                    <a:pt x="278" y="249"/>
                  </a:cubicBezTo>
                  <a:cubicBezTo>
                    <a:pt x="279" y="252"/>
                    <a:pt x="280" y="254"/>
                    <a:pt x="280" y="257"/>
                  </a:cubicBezTo>
                  <a:cubicBezTo>
                    <a:pt x="280" y="260"/>
                    <a:pt x="279" y="263"/>
                    <a:pt x="278" y="266"/>
                  </a:cubicBezTo>
                  <a:cubicBezTo>
                    <a:pt x="277" y="268"/>
                    <a:pt x="276" y="271"/>
                    <a:pt x="274" y="273"/>
                  </a:cubicBezTo>
                  <a:cubicBezTo>
                    <a:pt x="272" y="275"/>
                    <a:pt x="270" y="277"/>
                    <a:pt x="267" y="278"/>
                  </a:cubicBezTo>
                  <a:cubicBezTo>
                    <a:pt x="264" y="279"/>
                    <a:pt x="261" y="280"/>
                    <a:pt x="257" y="280"/>
                  </a:cubicBezTo>
                  <a:cubicBezTo>
                    <a:pt x="228" y="280"/>
                    <a:pt x="228" y="280"/>
                    <a:pt x="228" y="280"/>
                  </a:cubicBezTo>
                  <a:cubicBezTo>
                    <a:pt x="228" y="324"/>
                    <a:pt x="228" y="324"/>
                    <a:pt x="228" y="324"/>
                  </a:cubicBezTo>
                  <a:cubicBezTo>
                    <a:pt x="228" y="329"/>
                    <a:pt x="227" y="333"/>
                    <a:pt x="225" y="337"/>
                  </a:cubicBezTo>
                  <a:cubicBezTo>
                    <a:pt x="223" y="340"/>
                    <a:pt x="221" y="343"/>
                    <a:pt x="218" y="345"/>
                  </a:cubicBezTo>
                  <a:cubicBezTo>
                    <a:pt x="215" y="348"/>
                    <a:pt x="212" y="350"/>
                    <a:pt x="208" y="351"/>
                  </a:cubicBezTo>
                  <a:cubicBezTo>
                    <a:pt x="205" y="352"/>
                    <a:pt x="201" y="353"/>
                    <a:pt x="197" y="353"/>
                  </a:cubicBezTo>
                  <a:cubicBezTo>
                    <a:pt x="193" y="353"/>
                    <a:pt x="190" y="352"/>
                    <a:pt x="186" y="351"/>
                  </a:cubicBezTo>
                  <a:cubicBezTo>
                    <a:pt x="183" y="350"/>
                    <a:pt x="179" y="348"/>
                    <a:pt x="177" y="345"/>
                  </a:cubicBezTo>
                  <a:cubicBezTo>
                    <a:pt x="174" y="343"/>
                    <a:pt x="171" y="340"/>
                    <a:pt x="169" y="337"/>
                  </a:cubicBezTo>
                  <a:cubicBezTo>
                    <a:pt x="168" y="333"/>
                    <a:pt x="167" y="329"/>
                    <a:pt x="166" y="324"/>
                  </a:cubicBezTo>
                  <a:cubicBezTo>
                    <a:pt x="166" y="280"/>
                    <a:pt x="166" y="280"/>
                    <a:pt x="166" y="280"/>
                  </a:cubicBezTo>
                  <a:cubicBezTo>
                    <a:pt x="31" y="280"/>
                    <a:pt x="31" y="280"/>
                    <a:pt x="31" y="280"/>
                  </a:cubicBezTo>
                  <a:cubicBezTo>
                    <a:pt x="22" y="280"/>
                    <a:pt x="14" y="277"/>
                    <a:pt x="9" y="272"/>
                  </a:cubicBezTo>
                  <a:cubicBezTo>
                    <a:pt x="3" y="267"/>
                    <a:pt x="0" y="260"/>
                    <a:pt x="0" y="252"/>
                  </a:cubicBezTo>
                  <a:cubicBezTo>
                    <a:pt x="0" y="250"/>
                    <a:pt x="1" y="247"/>
                    <a:pt x="2" y="244"/>
                  </a:cubicBezTo>
                  <a:cubicBezTo>
                    <a:pt x="3" y="240"/>
                    <a:pt x="4" y="237"/>
                    <a:pt x="6" y="234"/>
                  </a:cubicBezTo>
                  <a:lnTo>
                    <a:pt x="130" y="32"/>
                  </a:lnTo>
                  <a:close/>
                  <a:moveTo>
                    <a:pt x="56" y="235"/>
                  </a:moveTo>
                  <a:cubicBezTo>
                    <a:pt x="166" y="235"/>
                    <a:pt x="166" y="235"/>
                    <a:pt x="166" y="235"/>
                  </a:cubicBezTo>
                  <a:cubicBezTo>
                    <a:pt x="166" y="52"/>
                    <a:pt x="166" y="52"/>
                    <a:pt x="166" y="52"/>
                  </a:cubicBezTo>
                  <a:lnTo>
                    <a:pt x="56" y="2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4859507" y="2226866"/>
            <a:ext cx="566738" cy="658812"/>
            <a:chOff x="4471362" y="1167037"/>
            <a:chExt cx="566738" cy="658812"/>
          </a:xfrm>
          <a:solidFill>
            <a:schemeClr val="bg1"/>
          </a:solidFill>
        </p:grpSpPr>
        <p:sp>
          <p:nvSpPr>
            <p:cNvPr id="119" name="Freeform 13"/>
            <p:cNvSpPr>
              <a:spLocks/>
            </p:cNvSpPr>
            <p:nvPr/>
          </p:nvSpPr>
          <p:spPr bwMode="auto">
            <a:xfrm>
              <a:off x="4601537" y="1244824"/>
              <a:ext cx="436563" cy="581025"/>
            </a:xfrm>
            <a:custGeom>
              <a:avLst/>
              <a:gdLst>
                <a:gd name="T0" fmla="*/ 104 w 154"/>
                <a:gd name="T1" fmla="*/ 85 h 205"/>
                <a:gd name="T2" fmla="*/ 124 w 154"/>
                <a:gd name="T3" fmla="*/ 47 h 205"/>
                <a:gd name="T4" fmla="*/ 77 w 154"/>
                <a:gd name="T5" fmla="*/ 0 h 205"/>
                <a:gd name="T6" fmla="*/ 30 w 154"/>
                <a:gd name="T7" fmla="*/ 47 h 205"/>
                <a:gd name="T8" fmla="*/ 50 w 154"/>
                <a:gd name="T9" fmla="*/ 85 h 205"/>
                <a:gd name="T10" fmla="*/ 0 w 154"/>
                <a:gd name="T11" fmla="*/ 157 h 205"/>
                <a:gd name="T12" fmla="*/ 6 w 154"/>
                <a:gd name="T13" fmla="*/ 186 h 205"/>
                <a:gd name="T14" fmla="*/ 77 w 154"/>
                <a:gd name="T15" fmla="*/ 205 h 205"/>
                <a:gd name="T16" fmla="*/ 148 w 154"/>
                <a:gd name="T17" fmla="*/ 186 h 205"/>
                <a:gd name="T18" fmla="*/ 154 w 154"/>
                <a:gd name="T19" fmla="*/ 157 h 205"/>
                <a:gd name="T20" fmla="*/ 104 w 154"/>
                <a:gd name="T21" fmla="*/ 8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05">
                  <a:moveTo>
                    <a:pt x="104" y="85"/>
                  </a:moveTo>
                  <a:cubicBezTo>
                    <a:pt x="116" y="77"/>
                    <a:pt x="124" y="63"/>
                    <a:pt x="124" y="47"/>
                  </a:cubicBezTo>
                  <a:cubicBezTo>
                    <a:pt x="124" y="21"/>
                    <a:pt x="103" y="0"/>
                    <a:pt x="77" y="0"/>
                  </a:cubicBezTo>
                  <a:cubicBezTo>
                    <a:pt x="51" y="0"/>
                    <a:pt x="30" y="21"/>
                    <a:pt x="30" y="47"/>
                  </a:cubicBezTo>
                  <a:cubicBezTo>
                    <a:pt x="30" y="63"/>
                    <a:pt x="38" y="77"/>
                    <a:pt x="50" y="85"/>
                  </a:cubicBezTo>
                  <a:cubicBezTo>
                    <a:pt x="21" y="96"/>
                    <a:pt x="0" y="124"/>
                    <a:pt x="0" y="157"/>
                  </a:cubicBezTo>
                  <a:cubicBezTo>
                    <a:pt x="0" y="167"/>
                    <a:pt x="2" y="177"/>
                    <a:pt x="6" y="186"/>
                  </a:cubicBezTo>
                  <a:cubicBezTo>
                    <a:pt x="27" y="198"/>
                    <a:pt x="51" y="205"/>
                    <a:pt x="77" y="205"/>
                  </a:cubicBezTo>
                  <a:cubicBezTo>
                    <a:pt x="103" y="205"/>
                    <a:pt x="127" y="198"/>
                    <a:pt x="148" y="186"/>
                  </a:cubicBezTo>
                  <a:cubicBezTo>
                    <a:pt x="152" y="177"/>
                    <a:pt x="154" y="167"/>
                    <a:pt x="154" y="157"/>
                  </a:cubicBezTo>
                  <a:cubicBezTo>
                    <a:pt x="154" y="124"/>
                    <a:pt x="133" y="96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4"/>
            <p:cNvSpPr>
              <a:spLocks/>
            </p:cNvSpPr>
            <p:nvPr/>
          </p:nvSpPr>
          <p:spPr bwMode="auto">
            <a:xfrm>
              <a:off x="4471362" y="1167037"/>
              <a:ext cx="303213" cy="519113"/>
            </a:xfrm>
            <a:custGeom>
              <a:avLst/>
              <a:gdLst>
                <a:gd name="T0" fmla="*/ 53 w 107"/>
                <a:gd name="T1" fmla="*/ 135 h 183"/>
                <a:gd name="T2" fmla="*/ 81 w 107"/>
                <a:gd name="T3" fmla="*/ 110 h 183"/>
                <a:gd name="T4" fmla="*/ 68 w 107"/>
                <a:gd name="T5" fmla="*/ 74 h 183"/>
                <a:gd name="T6" fmla="*/ 107 w 107"/>
                <a:gd name="T7" fmla="*/ 21 h 183"/>
                <a:gd name="T8" fmla="*/ 70 w 107"/>
                <a:gd name="T9" fmla="*/ 0 h 183"/>
                <a:gd name="T10" fmla="*/ 28 w 107"/>
                <a:gd name="T11" fmla="*/ 43 h 183"/>
                <a:gd name="T12" fmla="*/ 46 w 107"/>
                <a:gd name="T13" fmla="*/ 78 h 183"/>
                <a:gd name="T14" fmla="*/ 0 w 107"/>
                <a:gd name="T15" fmla="*/ 143 h 183"/>
                <a:gd name="T16" fmla="*/ 6 w 107"/>
                <a:gd name="T17" fmla="*/ 169 h 183"/>
                <a:gd name="T18" fmla="*/ 38 w 107"/>
                <a:gd name="T19" fmla="*/ 183 h 183"/>
                <a:gd name="T20" fmla="*/ 53 w 107"/>
                <a:gd name="T21" fmla="*/ 13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83">
                  <a:moveTo>
                    <a:pt x="53" y="135"/>
                  </a:moveTo>
                  <a:cubicBezTo>
                    <a:pt x="61" y="124"/>
                    <a:pt x="70" y="116"/>
                    <a:pt x="81" y="110"/>
                  </a:cubicBezTo>
                  <a:cubicBezTo>
                    <a:pt x="73" y="100"/>
                    <a:pt x="68" y="87"/>
                    <a:pt x="68" y="74"/>
                  </a:cubicBezTo>
                  <a:cubicBezTo>
                    <a:pt x="68" y="49"/>
                    <a:pt x="84" y="28"/>
                    <a:pt x="107" y="21"/>
                  </a:cubicBezTo>
                  <a:cubicBezTo>
                    <a:pt x="100" y="8"/>
                    <a:pt x="86" y="0"/>
                    <a:pt x="70" y="0"/>
                  </a:cubicBezTo>
                  <a:cubicBezTo>
                    <a:pt x="47" y="0"/>
                    <a:pt x="28" y="19"/>
                    <a:pt x="28" y="43"/>
                  </a:cubicBezTo>
                  <a:cubicBezTo>
                    <a:pt x="28" y="57"/>
                    <a:pt x="35" y="70"/>
                    <a:pt x="46" y="78"/>
                  </a:cubicBezTo>
                  <a:cubicBezTo>
                    <a:pt x="19" y="87"/>
                    <a:pt x="0" y="113"/>
                    <a:pt x="0" y="143"/>
                  </a:cubicBezTo>
                  <a:cubicBezTo>
                    <a:pt x="0" y="152"/>
                    <a:pt x="2" y="161"/>
                    <a:pt x="6" y="169"/>
                  </a:cubicBezTo>
                  <a:cubicBezTo>
                    <a:pt x="16" y="175"/>
                    <a:pt x="26" y="180"/>
                    <a:pt x="38" y="183"/>
                  </a:cubicBezTo>
                  <a:cubicBezTo>
                    <a:pt x="38" y="165"/>
                    <a:pt x="43" y="149"/>
                    <a:pt x="5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1" name="Freeform 23"/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6659200" y="2235597"/>
            <a:ext cx="673100" cy="641350"/>
          </a:xfrm>
          <a:custGeom>
            <a:avLst/>
            <a:gdLst>
              <a:gd name="T0" fmla="*/ 118 w 237"/>
              <a:gd name="T1" fmla="*/ 0 h 226"/>
              <a:gd name="T2" fmla="*/ 155 w 237"/>
              <a:gd name="T3" fmla="*/ 74 h 226"/>
              <a:gd name="T4" fmla="*/ 237 w 237"/>
              <a:gd name="T5" fmla="*/ 86 h 226"/>
              <a:gd name="T6" fmla="*/ 178 w 237"/>
              <a:gd name="T7" fmla="*/ 144 h 226"/>
              <a:gd name="T8" fmla="*/ 192 w 237"/>
              <a:gd name="T9" fmla="*/ 226 h 226"/>
              <a:gd name="T10" fmla="*/ 118 w 237"/>
              <a:gd name="T11" fmla="*/ 187 h 226"/>
              <a:gd name="T12" fmla="*/ 45 w 237"/>
              <a:gd name="T13" fmla="*/ 226 h 226"/>
              <a:gd name="T14" fmla="*/ 59 w 237"/>
              <a:gd name="T15" fmla="*/ 144 h 226"/>
              <a:gd name="T16" fmla="*/ 0 w 237"/>
              <a:gd name="T17" fmla="*/ 86 h 226"/>
              <a:gd name="T18" fmla="*/ 82 w 237"/>
              <a:gd name="T19" fmla="*/ 74 h 226"/>
              <a:gd name="T20" fmla="*/ 118 w 237"/>
              <a:gd name="T21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7" h="226">
                <a:moveTo>
                  <a:pt x="118" y="0"/>
                </a:moveTo>
                <a:cubicBezTo>
                  <a:pt x="127" y="0"/>
                  <a:pt x="155" y="74"/>
                  <a:pt x="155" y="74"/>
                </a:cubicBezTo>
                <a:cubicBezTo>
                  <a:pt x="155" y="74"/>
                  <a:pt x="237" y="79"/>
                  <a:pt x="237" y="86"/>
                </a:cubicBezTo>
                <a:cubicBezTo>
                  <a:pt x="237" y="93"/>
                  <a:pt x="178" y="144"/>
                  <a:pt x="178" y="144"/>
                </a:cubicBezTo>
                <a:cubicBezTo>
                  <a:pt x="178" y="144"/>
                  <a:pt x="201" y="226"/>
                  <a:pt x="192" y="226"/>
                </a:cubicBezTo>
                <a:cubicBezTo>
                  <a:pt x="182" y="226"/>
                  <a:pt x="118" y="187"/>
                  <a:pt x="118" y="187"/>
                </a:cubicBezTo>
                <a:cubicBezTo>
                  <a:pt x="118" y="187"/>
                  <a:pt x="57" y="226"/>
                  <a:pt x="45" y="226"/>
                </a:cubicBezTo>
                <a:cubicBezTo>
                  <a:pt x="33" y="226"/>
                  <a:pt x="59" y="144"/>
                  <a:pt x="59" y="144"/>
                </a:cubicBezTo>
                <a:cubicBezTo>
                  <a:pt x="59" y="144"/>
                  <a:pt x="0" y="94"/>
                  <a:pt x="0" y="86"/>
                </a:cubicBezTo>
                <a:cubicBezTo>
                  <a:pt x="0" y="78"/>
                  <a:pt x="82" y="74"/>
                  <a:pt x="82" y="74"/>
                </a:cubicBezTo>
                <a:cubicBezTo>
                  <a:pt x="82" y="74"/>
                  <a:pt x="110" y="0"/>
                  <a:pt x="1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5"/>
          <p:cNvSpPr>
            <a:spLocks noEditPoints="1"/>
          </p:cNvSpPr>
          <p:nvPr>
            <p:custDataLst>
              <p:tags r:id="rId3"/>
            </p:custDataLst>
          </p:nvPr>
        </p:nvSpPr>
        <p:spPr bwMode="auto">
          <a:xfrm>
            <a:off x="6678250" y="3918346"/>
            <a:ext cx="635000" cy="644525"/>
          </a:xfrm>
          <a:custGeom>
            <a:avLst/>
            <a:gdLst>
              <a:gd name="T0" fmla="*/ 164 w 224"/>
              <a:gd name="T1" fmla="*/ 216 h 227"/>
              <a:gd name="T2" fmla="*/ 103 w 224"/>
              <a:gd name="T3" fmla="*/ 227 h 227"/>
              <a:gd name="T4" fmla="*/ 0 w 224"/>
              <a:gd name="T5" fmla="*/ 124 h 227"/>
              <a:gd name="T6" fmla="*/ 124 w 224"/>
              <a:gd name="T7" fmla="*/ 0 h 227"/>
              <a:gd name="T8" fmla="*/ 224 w 224"/>
              <a:gd name="T9" fmla="*/ 94 h 227"/>
              <a:gd name="T10" fmla="*/ 160 w 224"/>
              <a:gd name="T11" fmla="*/ 172 h 227"/>
              <a:gd name="T12" fmla="*/ 130 w 224"/>
              <a:gd name="T13" fmla="*/ 148 h 227"/>
              <a:gd name="T14" fmla="*/ 130 w 224"/>
              <a:gd name="T15" fmla="*/ 148 h 227"/>
              <a:gd name="T16" fmla="*/ 90 w 224"/>
              <a:gd name="T17" fmla="*/ 172 h 227"/>
              <a:gd name="T18" fmla="*/ 52 w 224"/>
              <a:gd name="T19" fmla="*/ 129 h 227"/>
              <a:gd name="T20" fmla="*/ 128 w 224"/>
              <a:gd name="T21" fmla="*/ 54 h 227"/>
              <a:gd name="T22" fmla="*/ 169 w 224"/>
              <a:gd name="T23" fmla="*/ 62 h 227"/>
              <a:gd name="T24" fmla="*/ 159 w 224"/>
              <a:gd name="T25" fmla="*/ 123 h 227"/>
              <a:gd name="T26" fmla="*/ 167 w 224"/>
              <a:gd name="T27" fmla="*/ 148 h 227"/>
              <a:gd name="T28" fmla="*/ 197 w 224"/>
              <a:gd name="T29" fmla="*/ 95 h 227"/>
              <a:gd name="T30" fmla="*/ 120 w 224"/>
              <a:gd name="T31" fmla="*/ 22 h 227"/>
              <a:gd name="T32" fmla="*/ 28 w 224"/>
              <a:gd name="T33" fmla="*/ 120 h 227"/>
              <a:gd name="T34" fmla="*/ 111 w 224"/>
              <a:gd name="T35" fmla="*/ 204 h 227"/>
              <a:gd name="T36" fmla="*/ 158 w 224"/>
              <a:gd name="T37" fmla="*/ 195 h 227"/>
              <a:gd name="T38" fmla="*/ 164 w 224"/>
              <a:gd name="T39" fmla="*/ 216 h 227"/>
              <a:gd name="T40" fmla="*/ 130 w 224"/>
              <a:gd name="T41" fmla="*/ 84 h 227"/>
              <a:gd name="T42" fmla="*/ 123 w 224"/>
              <a:gd name="T43" fmla="*/ 83 h 227"/>
              <a:gd name="T44" fmla="*/ 90 w 224"/>
              <a:gd name="T45" fmla="*/ 124 h 227"/>
              <a:gd name="T46" fmla="*/ 104 w 224"/>
              <a:gd name="T47" fmla="*/ 142 h 227"/>
              <a:gd name="T48" fmla="*/ 126 w 224"/>
              <a:gd name="T49" fmla="*/ 112 h 227"/>
              <a:gd name="T50" fmla="*/ 130 w 224"/>
              <a:gd name="T51" fmla="*/ 84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4" h="227">
                <a:moveTo>
                  <a:pt x="164" y="216"/>
                </a:moveTo>
                <a:cubicBezTo>
                  <a:pt x="143" y="224"/>
                  <a:pt x="127" y="227"/>
                  <a:pt x="103" y="227"/>
                </a:cubicBezTo>
                <a:cubicBezTo>
                  <a:pt x="49" y="227"/>
                  <a:pt x="0" y="188"/>
                  <a:pt x="0" y="124"/>
                </a:cubicBezTo>
                <a:cubicBezTo>
                  <a:pt x="0" y="58"/>
                  <a:pt x="50" y="0"/>
                  <a:pt x="124" y="0"/>
                </a:cubicBezTo>
                <a:cubicBezTo>
                  <a:pt x="181" y="0"/>
                  <a:pt x="224" y="39"/>
                  <a:pt x="224" y="94"/>
                </a:cubicBezTo>
                <a:cubicBezTo>
                  <a:pt x="224" y="141"/>
                  <a:pt x="197" y="172"/>
                  <a:pt x="160" y="172"/>
                </a:cubicBezTo>
                <a:cubicBezTo>
                  <a:pt x="144" y="172"/>
                  <a:pt x="133" y="164"/>
                  <a:pt x="130" y="148"/>
                </a:cubicBezTo>
                <a:cubicBezTo>
                  <a:pt x="130" y="148"/>
                  <a:pt x="130" y="148"/>
                  <a:pt x="130" y="148"/>
                </a:cubicBezTo>
                <a:cubicBezTo>
                  <a:pt x="120" y="164"/>
                  <a:pt x="106" y="172"/>
                  <a:pt x="90" y="172"/>
                </a:cubicBezTo>
                <a:cubicBezTo>
                  <a:pt x="68" y="172"/>
                  <a:pt x="52" y="156"/>
                  <a:pt x="52" y="129"/>
                </a:cubicBezTo>
                <a:cubicBezTo>
                  <a:pt x="52" y="89"/>
                  <a:pt x="81" y="54"/>
                  <a:pt x="128" y="54"/>
                </a:cubicBezTo>
                <a:cubicBezTo>
                  <a:pt x="143" y="54"/>
                  <a:pt x="161" y="58"/>
                  <a:pt x="169" y="62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7" y="139"/>
                  <a:pt x="159" y="147"/>
                  <a:pt x="167" y="148"/>
                </a:cubicBezTo>
                <a:cubicBezTo>
                  <a:pt x="180" y="148"/>
                  <a:pt x="197" y="132"/>
                  <a:pt x="197" y="95"/>
                </a:cubicBezTo>
                <a:cubicBezTo>
                  <a:pt x="197" y="54"/>
                  <a:pt x="170" y="22"/>
                  <a:pt x="120" y="22"/>
                </a:cubicBezTo>
                <a:cubicBezTo>
                  <a:pt x="71" y="22"/>
                  <a:pt x="28" y="59"/>
                  <a:pt x="28" y="120"/>
                </a:cubicBezTo>
                <a:cubicBezTo>
                  <a:pt x="28" y="175"/>
                  <a:pt x="63" y="204"/>
                  <a:pt x="111" y="204"/>
                </a:cubicBezTo>
                <a:cubicBezTo>
                  <a:pt x="127" y="204"/>
                  <a:pt x="145" y="201"/>
                  <a:pt x="158" y="195"/>
                </a:cubicBezTo>
                <a:lnTo>
                  <a:pt x="164" y="216"/>
                </a:lnTo>
                <a:close/>
                <a:moveTo>
                  <a:pt x="130" y="84"/>
                </a:moveTo>
                <a:cubicBezTo>
                  <a:pt x="127" y="83"/>
                  <a:pt x="125" y="83"/>
                  <a:pt x="123" y="83"/>
                </a:cubicBezTo>
                <a:cubicBezTo>
                  <a:pt x="104" y="83"/>
                  <a:pt x="90" y="102"/>
                  <a:pt x="90" y="124"/>
                </a:cubicBezTo>
                <a:cubicBezTo>
                  <a:pt x="90" y="135"/>
                  <a:pt x="95" y="142"/>
                  <a:pt x="104" y="142"/>
                </a:cubicBezTo>
                <a:cubicBezTo>
                  <a:pt x="113" y="142"/>
                  <a:pt x="124" y="130"/>
                  <a:pt x="126" y="112"/>
                </a:cubicBezTo>
                <a:lnTo>
                  <a:pt x="130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4984095" y="3985418"/>
            <a:ext cx="598488" cy="601663"/>
            <a:chOff x="1475749" y="3052987"/>
            <a:chExt cx="598488" cy="601663"/>
          </a:xfrm>
          <a:solidFill>
            <a:schemeClr val="bg1"/>
          </a:solidFill>
        </p:grpSpPr>
        <p:sp>
          <p:nvSpPr>
            <p:cNvPr id="127" name="Oval 20"/>
            <p:cNvSpPr>
              <a:spLocks noChangeArrowheads="1"/>
            </p:cNvSpPr>
            <p:nvPr/>
          </p:nvSpPr>
          <p:spPr bwMode="auto">
            <a:xfrm>
              <a:off x="1488449" y="3448274"/>
              <a:ext cx="203200" cy="203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1"/>
            <p:cNvSpPr>
              <a:spLocks/>
            </p:cNvSpPr>
            <p:nvPr/>
          </p:nvSpPr>
          <p:spPr bwMode="auto">
            <a:xfrm>
              <a:off x="1485274" y="3246662"/>
              <a:ext cx="415925" cy="407988"/>
            </a:xfrm>
            <a:custGeom>
              <a:avLst/>
              <a:gdLst>
                <a:gd name="T0" fmla="*/ 128 w 147"/>
                <a:gd name="T1" fmla="*/ 144 h 144"/>
                <a:gd name="T2" fmla="*/ 109 w 147"/>
                <a:gd name="T3" fmla="*/ 124 h 144"/>
                <a:gd name="T4" fmla="*/ 19 w 147"/>
                <a:gd name="T5" fmla="*/ 38 h 144"/>
                <a:gd name="T6" fmla="*/ 0 w 147"/>
                <a:gd name="T7" fmla="*/ 19 h 144"/>
                <a:gd name="T8" fmla="*/ 19 w 147"/>
                <a:gd name="T9" fmla="*/ 0 h 144"/>
                <a:gd name="T10" fmla="*/ 109 w 147"/>
                <a:gd name="T11" fmla="*/ 36 h 144"/>
                <a:gd name="T12" fmla="*/ 147 w 147"/>
                <a:gd name="T13" fmla="*/ 124 h 144"/>
                <a:gd name="T14" fmla="*/ 128 w 147"/>
                <a:gd name="T1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4">
                  <a:moveTo>
                    <a:pt x="128" y="144"/>
                  </a:moveTo>
                  <a:cubicBezTo>
                    <a:pt x="117" y="144"/>
                    <a:pt x="109" y="135"/>
                    <a:pt x="109" y="124"/>
                  </a:cubicBezTo>
                  <a:cubicBezTo>
                    <a:pt x="109" y="78"/>
                    <a:pt x="68" y="38"/>
                    <a:pt x="19" y="38"/>
                  </a:cubicBez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52" y="0"/>
                    <a:pt x="84" y="13"/>
                    <a:pt x="109" y="36"/>
                  </a:cubicBezTo>
                  <a:cubicBezTo>
                    <a:pt x="133" y="60"/>
                    <a:pt x="147" y="91"/>
                    <a:pt x="147" y="124"/>
                  </a:cubicBezTo>
                  <a:cubicBezTo>
                    <a:pt x="147" y="135"/>
                    <a:pt x="138" y="144"/>
                    <a:pt x="128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2"/>
            <p:cNvSpPr>
              <a:spLocks/>
            </p:cNvSpPr>
            <p:nvPr/>
          </p:nvSpPr>
          <p:spPr bwMode="auto">
            <a:xfrm>
              <a:off x="1475749" y="3052987"/>
              <a:ext cx="598488" cy="601663"/>
            </a:xfrm>
            <a:custGeom>
              <a:avLst/>
              <a:gdLst>
                <a:gd name="T0" fmla="*/ 192 w 211"/>
                <a:gd name="T1" fmla="*/ 212 h 212"/>
                <a:gd name="T2" fmla="*/ 173 w 211"/>
                <a:gd name="T3" fmla="*/ 192 h 212"/>
                <a:gd name="T4" fmla="*/ 19 w 211"/>
                <a:gd name="T5" fmla="*/ 39 h 212"/>
                <a:gd name="T6" fmla="*/ 0 w 211"/>
                <a:gd name="T7" fmla="*/ 19 h 212"/>
                <a:gd name="T8" fmla="*/ 19 w 211"/>
                <a:gd name="T9" fmla="*/ 0 h 212"/>
                <a:gd name="T10" fmla="*/ 155 w 211"/>
                <a:gd name="T11" fmla="*/ 56 h 212"/>
                <a:gd name="T12" fmla="*/ 211 w 211"/>
                <a:gd name="T13" fmla="*/ 192 h 212"/>
                <a:gd name="T14" fmla="*/ 192 w 211"/>
                <a:gd name="T1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212">
                  <a:moveTo>
                    <a:pt x="192" y="212"/>
                  </a:moveTo>
                  <a:cubicBezTo>
                    <a:pt x="181" y="212"/>
                    <a:pt x="173" y="203"/>
                    <a:pt x="173" y="192"/>
                  </a:cubicBezTo>
                  <a:cubicBezTo>
                    <a:pt x="173" y="106"/>
                    <a:pt x="105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71" y="0"/>
                    <a:pt x="119" y="20"/>
                    <a:pt x="155" y="56"/>
                  </a:cubicBezTo>
                  <a:cubicBezTo>
                    <a:pt x="191" y="92"/>
                    <a:pt x="211" y="141"/>
                    <a:pt x="211" y="192"/>
                  </a:cubicBezTo>
                  <a:cubicBezTo>
                    <a:pt x="211" y="203"/>
                    <a:pt x="203" y="212"/>
                    <a:pt x="192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0" name="文本框 129"/>
          <p:cNvSpPr txBox="1"/>
          <p:nvPr>
            <p:custDataLst>
              <p:tags r:id="rId4"/>
            </p:custDataLst>
          </p:nvPr>
        </p:nvSpPr>
        <p:spPr>
          <a:xfrm>
            <a:off x="7313250" y="55286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实</a:t>
            </a:r>
            <a:r>
              <a:rPr lang="zh-CN" altLang="en-US" sz="24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训总结</a:t>
            </a:r>
            <a:endParaRPr lang="zh-CN" altLang="en-US" sz="24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1" name="文本框 130"/>
          <p:cNvSpPr txBox="1"/>
          <p:nvPr>
            <p:custDataLst>
              <p:tags r:id="rId5"/>
            </p:custDataLst>
          </p:nvPr>
        </p:nvSpPr>
        <p:spPr>
          <a:xfrm>
            <a:off x="7873129" y="194974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移动端测试</a:t>
            </a:r>
          </a:p>
        </p:txBody>
      </p:sp>
      <p:sp>
        <p:nvSpPr>
          <p:cNvPr id="132" name="文本框 131"/>
          <p:cNvSpPr txBox="1"/>
          <p:nvPr>
            <p:custDataLst>
              <p:tags r:id="rId6"/>
            </p:custDataLst>
          </p:nvPr>
        </p:nvSpPr>
        <p:spPr>
          <a:xfrm>
            <a:off x="6254424" y="82387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性能测试</a:t>
            </a:r>
          </a:p>
        </p:txBody>
      </p:sp>
      <p:sp>
        <p:nvSpPr>
          <p:cNvPr id="133" name="文本框 132"/>
          <p:cNvSpPr txBox="1"/>
          <p:nvPr>
            <p:custDataLst>
              <p:tags r:id="rId7"/>
            </p:custDataLst>
          </p:nvPr>
        </p:nvSpPr>
        <p:spPr>
          <a:xfrm>
            <a:off x="2798904" y="453826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成员介绍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7347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代码展示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40" y="1388478"/>
            <a:ext cx="5361554" cy="50433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829" y="1388478"/>
            <a:ext cx="5809524" cy="37704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6829" y="5158959"/>
            <a:ext cx="5809524" cy="127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431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测试报告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44"/>
          <a:stretch/>
        </p:blipFill>
        <p:spPr>
          <a:xfrm>
            <a:off x="558799" y="1007389"/>
            <a:ext cx="10991850" cy="514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20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测试报告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547" y="1142580"/>
            <a:ext cx="11107875" cy="4913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788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FFFFFF"/>
                </a:solidFill>
                <a:latin typeface="微软雅黑" panose="020B0503020204020204" pitchFamily="34" charset="-122"/>
              </a:rPr>
              <a:t>Uiautomator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8" y="862152"/>
            <a:ext cx="4834611" cy="248548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184" y="862153"/>
            <a:ext cx="5763675" cy="248548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184" y="3688597"/>
            <a:ext cx="5763675" cy="29421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98" y="3688597"/>
            <a:ext cx="4834612" cy="2942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10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H_Other_1">
            <a:extLst>
              <a:ext uri="{FF2B5EF4-FFF2-40B4-BE49-F238E27FC236}">
                <a16:creationId xmlns:a16="http://schemas.microsoft.com/office/drawing/2014/main" id="{EDE08B51-6184-4EA2-8287-153229BA2B6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5013344" flipH="1">
            <a:off x="5413933" y="3282447"/>
            <a:ext cx="3272539" cy="1559552"/>
          </a:xfrm>
          <a:custGeom>
            <a:avLst/>
            <a:gdLst>
              <a:gd name="connsiteX0" fmla="*/ 297033 w 4752528"/>
              <a:gd name="connsiteY0" fmla="*/ 2376264 h 4752528"/>
              <a:gd name="connsiteX1" fmla="*/ 2082640 w 4752528"/>
              <a:gd name="connsiteY1" fmla="*/ 317870 h 4752528"/>
              <a:gd name="connsiteX2" fmla="*/ 4372565 w 4752528"/>
              <a:gd name="connsiteY2" fmla="*/ 1794901 h 4752528"/>
              <a:gd name="connsiteX3" fmla="*/ 4655040 w 4752528"/>
              <a:gd name="connsiteY3" fmla="*/ 1794900 h 4752528"/>
              <a:gd name="connsiteX4" fmla="*/ 4158462 w 4752528"/>
              <a:gd name="connsiteY4" fmla="*/ 2376264 h 4752528"/>
              <a:gd name="connsiteX5" fmla="*/ 3466908 w 4752528"/>
              <a:gd name="connsiteY5" fmla="*/ 1794900 h 4752528"/>
              <a:gd name="connsiteX6" fmla="*/ 3742914 w 4752528"/>
              <a:gd name="connsiteY6" fmla="*/ 1794900 h 4752528"/>
              <a:gd name="connsiteX7" fmla="*/ 2079604 w 4752528"/>
              <a:gd name="connsiteY7" fmla="*/ 921029 h 4752528"/>
              <a:gd name="connsiteX8" fmla="*/ 891099 w 4752528"/>
              <a:gd name="connsiteY8" fmla="*/ 2376264 h 4752528"/>
              <a:gd name="connsiteX9" fmla="*/ 297033 w 4752528"/>
              <a:gd name="connsiteY9" fmla="*/ 2376264 h 4752528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62726 w 4358007"/>
              <a:gd name="connsiteY8" fmla="*/ 2079403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819641 w 4358007"/>
              <a:gd name="connsiteY7" fmla="*/ 339962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70214 w 4358007"/>
              <a:gd name="connsiteY7" fmla="*/ 525314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535436 w 4358007"/>
              <a:gd name="connsiteY7" fmla="*/ 463531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268305 w 4358007"/>
              <a:gd name="connsiteY4" fmla="*/ 1683987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535436 w 4358007"/>
              <a:gd name="connsiteY7" fmla="*/ 463531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268305 w 4358007"/>
              <a:gd name="connsiteY4" fmla="*/ 1683987 h 2079403"/>
              <a:gd name="connsiteX5" fmla="*/ 3251241 w 4358007"/>
              <a:gd name="connsiteY5" fmla="*/ 1673622 h 2079403"/>
              <a:gd name="connsiteX6" fmla="*/ 3169875 w 4358007"/>
              <a:gd name="connsiteY6" fmla="*/ 1498039 h 2079403"/>
              <a:gd name="connsiteX7" fmla="*/ 3445881 w 4358007"/>
              <a:gd name="connsiteY7" fmla="*/ 1498039 h 2079403"/>
              <a:gd name="connsiteX8" fmla="*/ 1535436 w 4358007"/>
              <a:gd name="connsiteY8" fmla="*/ 463531 h 2079403"/>
              <a:gd name="connsiteX9" fmla="*/ 25655 w 4358007"/>
              <a:gd name="connsiteY9" fmla="*/ 2067046 h 2079403"/>
              <a:gd name="connsiteX10" fmla="*/ 0 w 4358007"/>
              <a:gd name="connsiteY10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268305 w 4358007"/>
              <a:gd name="connsiteY4" fmla="*/ 1683987 h 2079403"/>
              <a:gd name="connsiteX5" fmla="*/ 3115316 w 4358007"/>
              <a:gd name="connsiteY5" fmla="*/ 1661266 h 2079403"/>
              <a:gd name="connsiteX6" fmla="*/ 3169875 w 4358007"/>
              <a:gd name="connsiteY6" fmla="*/ 1498039 h 2079403"/>
              <a:gd name="connsiteX7" fmla="*/ 3445881 w 4358007"/>
              <a:gd name="connsiteY7" fmla="*/ 1498039 h 2079403"/>
              <a:gd name="connsiteX8" fmla="*/ 1535436 w 4358007"/>
              <a:gd name="connsiteY8" fmla="*/ 463531 h 2079403"/>
              <a:gd name="connsiteX9" fmla="*/ 25655 w 4358007"/>
              <a:gd name="connsiteY9" fmla="*/ 2067046 h 2079403"/>
              <a:gd name="connsiteX10" fmla="*/ 0 w 4358007"/>
              <a:gd name="connsiteY10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4355700 w 4358007"/>
              <a:gd name="connsiteY4" fmla="*/ 1683987 h 2079403"/>
              <a:gd name="connsiteX5" fmla="*/ 3115316 w 4358007"/>
              <a:gd name="connsiteY5" fmla="*/ 1661266 h 2079403"/>
              <a:gd name="connsiteX6" fmla="*/ 3169875 w 4358007"/>
              <a:gd name="connsiteY6" fmla="*/ 1498039 h 2079403"/>
              <a:gd name="connsiteX7" fmla="*/ 3445881 w 4358007"/>
              <a:gd name="connsiteY7" fmla="*/ 1498039 h 2079403"/>
              <a:gd name="connsiteX8" fmla="*/ 1535436 w 4358007"/>
              <a:gd name="connsiteY8" fmla="*/ 463531 h 2079403"/>
              <a:gd name="connsiteX9" fmla="*/ 25655 w 4358007"/>
              <a:gd name="connsiteY9" fmla="*/ 2067046 h 2079403"/>
              <a:gd name="connsiteX10" fmla="*/ 0 w 4358007"/>
              <a:gd name="connsiteY10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4355700 w 4358007"/>
              <a:gd name="connsiteY4" fmla="*/ 1683987 h 2079403"/>
              <a:gd name="connsiteX5" fmla="*/ 3152386 w 4358007"/>
              <a:gd name="connsiteY5" fmla="*/ 1636552 h 2079403"/>
              <a:gd name="connsiteX6" fmla="*/ 3169875 w 4358007"/>
              <a:gd name="connsiteY6" fmla="*/ 1498039 h 2079403"/>
              <a:gd name="connsiteX7" fmla="*/ 3445881 w 4358007"/>
              <a:gd name="connsiteY7" fmla="*/ 1498039 h 2079403"/>
              <a:gd name="connsiteX8" fmla="*/ 1535436 w 4358007"/>
              <a:gd name="connsiteY8" fmla="*/ 463531 h 2079403"/>
              <a:gd name="connsiteX9" fmla="*/ 25655 w 4358007"/>
              <a:gd name="connsiteY9" fmla="*/ 2067046 h 2079403"/>
              <a:gd name="connsiteX10" fmla="*/ 0 w 4358007"/>
              <a:gd name="connsiteY10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4355700 w 4358007"/>
              <a:gd name="connsiteY4" fmla="*/ 1683987 h 2079403"/>
              <a:gd name="connsiteX5" fmla="*/ 3190806 w 4358007"/>
              <a:gd name="connsiteY5" fmla="*/ 1636552 h 2079403"/>
              <a:gd name="connsiteX6" fmla="*/ 3169875 w 4358007"/>
              <a:gd name="connsiteY6" fmla="*/ 1498039 h 2079403"/>
              <a:gd name="connsiteX7" fmla="*/ 3445881 w 4358007"/>
              <a:gd name="connsiteY7" fmla="*/ 1498039 h 2079403"/>
              <a:gd name="connsiteX8" fmla="*/ 1535436 w 4358007"/>
              <a:gd name="connsiteY8" fmla="*/ 463531 h 2079403"/>
              <a:gd name="connsiteX9" fmla="*/ 25655 w 4358007"/>
              <a:gd name="connsiteY9" fmla="*/ 2067046 h 2079403"/>
              <a:gd name="connsiteX10" fmla="*/ 0 w 4358007"/>
              <a:gd name="connsiteY10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4340332 w 4358007"/>
              <a:gd name="connsiteY4" fmla="*/ 1614830 h 2079403"/>
              <a:gd name="connsiteX5" fmla="*/ 3190806 w 4358007"/>
              <a:gd name="connsiteY5" fmla="*/ 1636552 h 2079403"/>
              <a:gd name="connsiteX6" fmla="*/ 3169875 w 4358007"/>
              <a:gd name="connsiteY6" fmla="*/ 1498039 h 2079403"/>
              <a:gd name="connsiteX7" fmla="*/ 3445881 w 4358007"/>
              <a:gd name="connsiteY7" fmla="*/ 1498039 h 2079403"/>
              <a:gd name="connsiteX8" fmla="*/ 1535436 w 4358007"/>
              <a:gd name="connsiteY8" fmla="*/ 463531 h 2079403"/>
              <a:gd name="connsiteX9" fmla="*/ 25655 w 4358007"/>
              <a:gd name="connsiteY9" fmla="*/ 2067046 h 2079403"/>
              <a:gd name="connsiteX10" fmla="*/ 0 w 4358007"/>
              <a:gd name="connsiteY10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4340332 w 4358007"/>
              <a:gd name="connsiteY4" fmla="*/ 1614830 h 2079403"/>
              <a:gd name="connsiteX5" fmla="*/ 3190806 w 4358007"/>
              <a:gd name="connsiteY5" fmla="*/ 1621184 h 2079403"/>
              <a:gd name="connsiteX6" fmla="*/ 3169875 w 4358007"/>
              <a:gd name="connsiteY6" fmla="*/ 1498039 h 2079403"/>
              <a:gd name="connsiteX7" fmla="*/ 3445881 w 4358007"/>
              <a:gd name="connsiteY7" fmla="*/ 1498039 h 2079403"/>
              <a:gd name="connsiteX8" fmla="*/ 1535436 w 4358007"/>
              <a:gd name="connsiteY8" fmla="*/ 463531 h 2079403"/>
              <a:gd name="connsiteX9" fmla="*/ 25655 w 4358007"/>
              <a:gd name="connsiteY9" fmla="*/ 2067046 h 2079403"/>
              <a:gd name="connsiteX10" fmla="*/ 0 w 4358007"/>
              <a:gd name="connsiteY10" fmla="*/ 2079403 h 2079403"/>
              <a:gd name="connsiteX0" fmla="*/ 0 w 4363385"/>
              <a:gd name="connsiteY0" fmla="*/ 2079403 h 2079403"/>
              <a:gd name="connsiteX1" fmla="*/ 1785607 w 4363385"/>
              <a:gd name="connsiteY1" fmla="*/ 21009 h 2079403"/>
              <a:gd name="connsiteX2" fmla="*/ 4075532 w 4363385"/>
              <a:gd name="connsiteY2" fmla="*/ 1498040 h 2079403"/>
              <a:gd name="connsiteX3" fmla="*/ 4358007 w 4363385"/>
              <a:gd name="connsiteY3" fmla="*/ 1498039 h 2079403"/>
              <a:gd name="connsiteX4" fmla="*/ 4363385 w 4363385"/>
              <a:gd name="connsiteY4" fmla="*/ 1614830 h 2079403"/>
              <a:gd name="connsiteX5" fmla="*/ 3190806 w 4363385"/>
              <a:gd name="connsiteY5" fmla="*/ 1621184 h 2079403"/>
              <a:gd name="connsiteX6" fmla="*/ 3169875 w 4363385"/>
              <a:gd name="connsiteY6" fmla="*/ 1498039 h 2079403"/>
              <a:gd name="connsiteX7" fmla="*/ 3445881 w 4363385"/>
              <a:gd name="connsiteY7" fmla="*/ 1498039 h 2079403"/>
              <a:gd name="connsiteX8" fmla="*/ 1535436 w 4363385"/>
              <a:gd name="connsiteY8" fmla="*/ 463531 h 2079403"/>
              <a:gd name="connsiteX9" fmla="*/ 25655 w 4363385"/>
              <a:gd name="connsiteY9" fmla="*/ 2067046 h 2079403"/>
              <a:gd name="connsiteX10" fmla="*/ 0 w 4363385"/>
              <a:gd name="connsiteY10" fmla="*/ 2079403 h 20794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63385" h="2079403">
                <a:moveTo>
                  <a:pt x="0" y="2079403"/>
                </a:moveTo>
                <a:cubicBezTo>
                  <a:pt x="0" y="1044510"/>
                  <a:pt x="761085" y="167154"/>
                  <a:pt x="1785607" y="21009"/>
                </a:cubicBezTo>
                <a:cubicBezTo>
                  <a:pt x="2810128" y="-125136"/>
                  <a:pt x="3786171" y="504424"/>
                  <a:pt x="4075532" y="1498040"/>
                </a:cubicBezTo>
                <a:lnTo>
                  <a:pt x="4358007" y="1498039"/>
                </a:lnTo>
                <a:lnTo>
                  <a:pt x="4363385" y="1614830"/>
                </a:lnTo>
                <a:lnTo>
                  <a:pt x="3190806" y="1621184"/>
                </a:lnTo>
                <a:lnTo>
                  <a:pt x="3169875" y="1498039"/>
                </a:lnTo>
                <a:lnTo>
                  <a:pt x="3445881" y="1498039"/>
                </a:lnTo>
                <a:cubicBezTo>
                  <a:pt x="3169566" y="848487"/>
                  <a:pt x="2227092" y="322532"/>
                  <a:pt x="1535436" y="463531"/>
                </a:cubicBezTo>
                <a:cubicBezTo>
                  <a:pt x="843780" y="604530"/>
                  <a:pt x="25655" y="1361164"/>
                  <a:pt x="25655" y="2067046"/>
                </a:cubicBezTo>
                <a:lnTo>
                  <a:pt x="0" y="2079403"/>
                </a:lnTo>
                <a:close/>
              </a:path>
            </a:pathLst>
          </a:custGeom>
          <a:solidFill>
            <a:srgbClr val="646464"/>
          </a:solidFill>
          <a:ln>
            <a:noFill/>
          </a:ln>
          <a:scene3d>
            <a:camera prst="orthographicFront"/>
            <a:lightRig rig="flat" dir="t">
              <a:rot lat="0" lon="0" rev="11400000"/>
            </a:lightRig>
          </a:scene3d>
          <a:sp3d extrusionH="1270000" contourW="12700" prstMaterial="softEdge">
            <a:bevelB h="107950"/>
            <a:extrusionClr>
              <a:schemeClr val="accent2">
                <a:lumMod val="50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 dirty="0">
              <a:solidFill>
                <a:schemeClr val="tx1"/>
              </a:solidFill>
            </a:endParaRPr>
          </a:p>
        </p:txBody>
      </p:sp>
      <p:sp>
        <p:nvSpPr>
          <p:cNvPr id="4" name="MH_Other_2">
            <a:extLst>
              <a:ext uri="{FF2B5EF4-FFF2-40B4-BE49-F238E27FC236}">
                <a16:creationId xmlns:a16="http://schemas.microsoft.com/office/drawing/2014/main" id="{C6D449C2-F2CE-47F7-9812-7BA167F32B67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5013344" flipH="1">
            <a:off x="5558294" y="3172118"/>
            <a:ext cx="3268505" cy="1689298"/>
          </a:xfrm>
          <a:custGeom>
            <a:avLst/>
            <a:gdLst>
              <a:gd name="connsiteX0" fmla="*/ 297033 w 4752528"/>
              <a:gd name="connsiteY0" fmla="*/ 2376264 h 4752528"/>
              <a:gd name="connsiteX1" fmla="*/ 2082640 w 4752528"/>
              <a:gd name="connsiteY1" fmla="*/ 317870 h 4752528"/>
              <a:gd name="connsiteX2" fmla="*/ 4372565 w 4752528"/>
              <a:gd name="connsiteY2" fmla="*/ 1794901 h 4752528"/>
              <a:gd name="connsiteX3" fmla="*/ 4655040 w 4752528"/>
              <a:gd name="connsiteY3" fmla="*/ 1794900 h 4752528"/>
              <a:gd name="connsiteX4" fmla="*/ 4158462 w 4752528"/>
              <a:gd name="connsiteY4" fmla="*/ 2376264 h 4752528"/>
              <a:gd name="connsiteX5" fmla="*/ 3466908 w 4752528"/>
              <a:gd name="connsiteY5" fmla="*/ 1794900 h 4752528"/>
              <a:gd name="connsiteX6" fmla="*/ 3742914 w 4752528"/>
              <a:gd name="connsiteY6" fmla="*/ 1794900 h 4752528"/>
              <a:gd name="connsiteX7" fmla="*/ 2079604 w 4752528"/>
              <a:gd name="connsiteY7" fmla="*/ 921029 h 4752528"/>
              <a:gd name="connsiteX8" fmla="*/ 891099 w 4752528"/>
              <a:gd name="connsiteY8" fmla="*/ 2376264 h 4752528"/>
              <a:gd name="connsiteX9" fmla="*/ 297033 w 4752528"/>
              <a:gd name="connsiteY9" fmla="*/ 2376264 h 4752528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62726 w 4358007"/>
              <a:gd name="connsiteY8" fmla="*/ 2079403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819641 w 4358007"/>
              <a:gd name="connsiteY7" fmla="*/ 339962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70214 w 4358007"/>
              <a:gd name="connsiteY7" fmla="*/ 525314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535436 w 4358007"/>
              <a:gd name="connsiteY7" fmla="*/ 463531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252398"/>
              <a:gd name="connsiteX1" fmla="*/ 1785607 w 4358007"/>
              <a:gd name="connsiteY1" fmla="*/ 21009 h 2252398"/>
              <a:gd name="connsiteX2" fmla="*/ 4075532 w 4358007"/>
              <a:gd name="connsiteY2" fmla="*/ 1498040 h 2252398"/>
              <a:gd name="connsiteX3" fmla="*/ 4358007 w 4358007"/>
              <a:gd name="connsiteY3" fmla="*/ 1498039 h 2252398"/>
              <a:gd name="connsiteX4" fmla="*/ 3849072 w 4358007"/>
              <a:gd name="connsiteY4" fmla="*/ 2252398 h 2252398"/>
              <a:gd name="connsiteX5" fmla="*/ 3169875 w 4358007"/>
              <a:gd name="connsiteY5" fmla="*/ 1498039 h 2252398"/>
              <a:gd name="connsiteX6" fmla="*/ 3445881 w 4358007"/>
              <a:gd name="connsiteY6" fmla="*/ 1498039 h 2252398"/>
              <a:gd name="connsiteX7" fmla="*/ 1535436 w 4358007"/>
              <a:gd name="connsiteY7" fmla="*/ 463531 h 2252398"/>
              <a:gd name="connsiteX8" fmla="*/ 25655 w 4358007"/>
              <a:gd name="connsiteY8" fmla="*/ 2067046 h 2252398"/>
              <a:gd name="connsiteX9" fmla="*/ 0 w 4358007"/>
              <a:gd name="connsiteY9" fmla="*/ 2079403 h 225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007" h="2252398">
                <a:moveTo>
                  <a:pt x="0" y="2079403"/>
                </a:moveTo>
                <a:cubicBezTo>
                  <a:pt x="0" y="1044510"/>
                  <a:pt x="761085" y="167154"/>
                  <a:pt x="1785607" y="21009"/>
                </a:cubicBezTo>
                <a:cubicBezTo>
                  <a:pt x="2810128" y="-125136"/>
                  <a:pt x="3786171" y="504424"/>
                  <a:pt x="4075532" y="1498040"/>
                </a:cubicBezTo>
                <a:lnTo>
                  <a:pt x="4358007" y="1498039"/>
                </a:lnTo>
                <a:lnTo>
                  <a:pt x="3849072" y="2252398"/>
                </a:lnTo>
                <a:lnTo>
                  <a:pt x="3169875" y="1498039"/>
                </a:lnTo>
                <a:lnTo>
                  <a:pt x="3445881" y="1498039"/>
                </a:lnTo>
                <a:cubicBezTo>
                  <a:pt x="3169566" y="848487"/>
                  <a:pt x="2227092" y="322532"/>
                  <a:pt x="1535436" y="463531"/>
                </a:cubicBezTo>
                <a:cubicBezTo>
                  <a:pt x="843780" y="604530"/>
                  <a:pt x="25655" y="1361164"/>
                  <a:pt x="25655" y="2067046"/>
                </a:cubicBezTo>
                <a:lnTo>
                  <a:pt x="0" y="2079403"/>
                </a:lnTo>
                <a:close/>
              </a:path>
            </a:pathLst>
          </a:custGeom>
          <a:solidFill>
            <a:srgbClr val="92D050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5" name="MH_Other_3">
            <a:extLst>
              <a:ext uri="{FF2B5EF4-FFF2-40B4-BE49-F238E27FC236}">
                <a16:creationId xmlns:a16="http://schemas.microsoft.com/office/drawing/2014/main" id="{B4EFA65A-AFC1-4F14-867E-981973C7014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4847505" flipV="1">
            <a:off x="3425162" y="3052268"/>
            <a:ext cx="3340388" cy="1832199"/>
          </a:xfrm>
          <a:custGeom>
            <a:avLst/>
            <a:gdLst>
              <a:gd name="connsiteX0" fmla="*/ 297033 w 4752528"/>
              <a:gd name="connsiteY0" fmla="*/ 2376264 h 4752528"/>
              <a:gd name="connsiteX1" fmla="*/ 2082640 w 4752528"/>
              <a:gd name="connsiteY1" fmla="*/ 317870 h 4752528"/>
              <a:gd name="connsiteX2" fmla="*/ 4372565 w 4752528"/>
              <a:gd name="connsiteY2" fmla="*/ 1794901 h 4752528"/>
              <a:gd name="connsiteX3" fmla="*/ 4655040 w 4752528"/>
              <a:gd name="connsiteY3" fmla="*/ 1794900 h 4752528"/>
              <a:gd name="connsiteX4" fmla="*/ 4158462 w 4752528"/>
              <a:gd name="connsiteY4" fmla="*/ 2376264 h 4752528"/>
              <a:gd name="connsiteX5" fmla="*/ 3466908 w 4752528"/>
              <a:gd name="connsiteY5" fmla="*/ 1794900 h 4752528"/>
              <a:gd name="connsiteX6" fmla="*/ 3742914 w 4752528"/>
              <a:gd name="connsiteY6" fmla="*/ 1794900 h 4752528"/>
              <a:gd name="connsiteX7" fmla="*/ 2079604 w 4752528"/>
              <a:gd name="connsiteY7" fmla="*/ 921029 h 4752528"/>
              <a:gd name="connsiteX8" fmla="*/ 891099 w 4752528"/>
              <a:gd name="connsiteY8" fmla="*/ 2376264 h 4752528"/>
              <a:gd name="connsiteX9" fmla="*/ 297033 w 4752528"/>
              <a:gd name="connsiteY9" fmla="*/ 2376264 h 4752528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62726 w 4358007"/>
              <a:gd name="connsiteY8" fmla="*/ 2079403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819641 w 4358007"/>
              <a:gd name="connsiteY7" fmla="*/ 339962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70214 w 4358007"/>
              <a:gd name="connsiteY7" fmla="*/ 525314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535436 w 4358007"/>
              <a:gd name="connsiteY7" fmla="*/ 463531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252398"/>
              <a:gd name="connsiteX1" fmla="*/ 1785607 w 4358007"/>
              <a:gd name="connsiteY1" fmla="*/ 21009 h 2252398"/>
              <a:gd name="connsiteX2" fmla="*/ 4075532 w 4358007"/>
              <a:gd name="connsiteY2" fmla="*/ 1498040 h 2252398"/>
              <a:gd name="connsiteX3" fmla="*/ 4358007 w 4358007"/>
              <a:gd name="connsiteY3" fmla="*/ 1498039 h 2252398"/>
              <a:gd name="connsiteX4" fmla="*/ 3849072 w 4358007"/>
              <a:gd name="connsiteY4" fmla="*/ 2252398 h 2252398"/>
              <a:gd name="connsiteX5" fmla="*/ 3169875 w 4358007"/>
              <a:gd name="connsiteY5" fmla="*/ 1498039 h 2252398"/>
              <a:gd name="connsiteX6" fmla="*/ 3445881 w 4358007"/>
              <a:gd name="connsiteY6" fmla="*/ 1498039 h 2252398"/>
              <a:gd name="connsiteX7" fmla="*/ 1535436 w 4358007"/>
              <a:gd name="connsiteY7" fmla="*/ 463531 h 2252398"/>
              <a:gd name="connsiteX8" fmla="*/ 25655 w 4358007"/>
              <a:gd name="connsiteY8" fmla="*/ 2067046 h 2252398"/>
              <a:gd name="connsiteX9" fmla="*/ 0 w 4358007"/>
              <a:gd name="connsiteY9" fmla="*/ 2079403 h 2252398"/>
              <a:gd name="connsiteX0" fmla="*/ 0 w 4358007"/>
              <a:gd name="connsiteY0" fmla="*/ 2079403 h 2386491"/>
              <a:gd name="connsiteX1" fmla="*/ 1785607 w 4358007"/>
              <a:gd name="connsiteY1" fmla="*/ 21009 h 2386491"/>
              <a:gd name="connsiteX2" fmla="*/ 4075532 w 4358007"/>
              <a:gd name="connsiteY2" fmla="*/ 1498040 h 2386491"/>
              <a:gd name="connsiteX3" fmla="*/ 4358007 w 4358007"/>
              <a:gd name="connsiteY3" fmla="*/ 1498039 h 2386491"/>
              <a:gd name="connsiteX4" fmla="*/ 3782879 w 4358007"/>
              <a:gd name="connsiteY4" fmla="*/ 2386491 h 2386491"/>
              <a:gd name="connsiteX5" fmla="*/ 3169875 w 4358007"/>
              <a:gd name="connsiteY5" fmla="*/ 1498039 h 2386491"/>
              <a:gd name="connsiteX6" fmla="*/ 3445881 w 4358007"/>
              <a:gd name="connsiteY6" fmla="*/ 1498039 h 2386491"/>
              <a:gd name="connsiteX7" fmla="*/ 1535436 w 4358007"/>
              <a:gd name="connsiteY7" fmla="*/ 463531 h 2386491"/>
              <a:gd name="connsiteX8" fmla="*/ 25655 w 4358007"/>
              <a:gd name="connsiteY8" fmla="*/ 2067046 h 2386491"/>
              <a:gd name="connsiteX9" fmla="*/ 0 w 4358007"/>
              <a:gd name="connsiteY9" fmla="*/ 2079403 h 2386491"/>
              <a:gd name="connsiteX0" fmla="*/ 0 w 4401150"/>
              <a:gd name="connsiteY0" fmla="*/ 2079403 h 2386491"/>
              <a:gd name="connsiteX1" fmla="*/ 1785607 w 4401150"/>
              <a:gd name="connsiteY1" fmla="*/ 21009 h 2386491"/>
              <a:gd name="connsiteX2" fmla="*/ 4075532 w 4401150"/>
              <a:gd name="connsiteY2" fmla="*/ 1498040 h 2386491"/>
              <a:gd name="connsiteX3" fmla="*/ 4401150 w 4401150"/>
              <a:gd name="connsiteY3" fmla="*/ 1601982 h 2386491"/>
              <a:gd name="connsiteX4" fmla="*/ 3782879 w 4401150"/>
              <a:gd name="connsiteY4" fmla="*/ 2386491 h 2386491"/>
              <a:gd name="connsiteX5" fmla="*/ 3169875 w 4401150"/>
              <a:gd name="connsiteY5" fmla="*/ 1498039 h 2386491"/>
              <a:gd name="connsiteX6" fmla="*/ 3445881 w 4401150"/>
              <a:gd name="connsiteY6" fmla="*/ 1498039 h 2386491"/>
              <a:gd name="connsiteX7" fmla="*/ 1535436 w 4401150"/>
              <a:gd name="connsiteY7" fmla="*/ 463531 h 2386491"/>
              <a:gd name="connsiteX8" fmla="*/ 25655 w 4401150"/>
              <a:gd name="connsiteY8" fmla="*/ 2067046 h 2386491"/>
              <a:gd name="connsiteX9" fmla="*/ 0 w 4401150"/>
              <a:gd name="connsiteY9" fmla="*/ 2079403 h 2386491"/>
              <a:gd name="connsiteX0" fmla="*/ 0 w 4401150"/>
              <a:gd name="connsiteY0" fmla="*/ 2063451 h 2370539"/>
              <a:gd name="connsiteX1" fmla="*/ 1785607 w 4401150"/>
              <a:gd name="connsiteY1" fmla="*/ 5057 h 2370539"/>
              <a:gd name="connsiteX2" fmla="*/ 4046111 w 4401150"/>
              <a:gd name="connsiteY2" fmla="*/ 1631382 h 2370539"/>
              <a:gd name="connsiteX3" fmla="*/ 4401150 w 4401150"/>
              <a:gd name="connsiteY3" fmla="*/ 1586030 h 2370539"/>
              <a:gd name="connsiteX4" fmla="*/ 3782879 w 4401150"/>
              <a:gd name="connsiteY4" fmla="*/ 2370539 h 2370539"/>
              <a:gd name="connsiteX5" fmla="*/ 3169875 w 4401150"/>
              <a:gd name="connsiteY5" fmla="*/ 1482087 h 2370539"/>
              <a:gd name="connsiteX6" fmla="*/ 3445881 w 4401150"/>
              <a:gd name="connsiteY6" fmla="*/ 1482087 h 2370539"/>
              <a:gd name="connsiteX7" fmla="*/ 1535436 w 4401150"/>
              <a:gd name="connsiteY7" fmla="*/ 447579 h 2370539"/>
              <a:gd name="connsiteX8" fmla="*/ 25655 w 4401150"/>
              <a:gd name="connsiteY8" fmla="*/ 2051094 h 2370539"/>
              <a:gd name="connsiteX9" fmla="*/ 0 w 4401150"/>
              <a:gd name="connsiteY9" fmla="*/ 2063451 h 2370539"/>
              <a:gd name="connsiteX0" fmla="*/ 0 w 4401150"/>
              <a:gd name="connsiteY0" fmla="*/ 2063451 h 2370539"/>
              <a:gd name="connsiteX1" fmla="*/ 1785607 w 4401150"/>
              <a:gd name="connsiteY1" fmla="*/ 5057 h 2370539"/>
              <a:gd name="connsiteX2" fmla="*/ 4046111 w 4401150"/>
              <a:gd name="connsiteY2" fmla="*/ 1631382 h 2370539"/>
              <a:gd name="connsiteX3" fmla="*/ 4401150 w 4401150"/>
              <a:gd name="connsiteY3" fmla="*/ 1586030 h 2370539"/>
              <a:gd name="connsiteX4" fmla="*/ 3782879 w 4401150"/>
              <a:gd name="connsiteY4" fmla="*/ 2370539 h 2370539"/>
              <a:gd name="connsiteX5" fmla="*/ 3186053 w 4401150"/>
              <a:gd name="connsiteY5" fmla="*/ 1521066 h 2370539"/>
              <a:gd name="connsiteX6" fmla="*/ 3445881 w 4401150"/>
              <a:gd name="connsiteY6" fmla="*/ 1482087 h 2370539"/>
              <a:gd name="connsiteX7" fmla="*/ 1535436 w 4401150"/>
              <a:gd name="connsiteY7" fmla="*/ 447579 h 2370539"/>
              <a:gd name="connsiteX8" fmla="*/ 25655 w 4401150"/>
              <a:gd name="connsiteY8" fmla="*/ 2051094 h 2370539"/>
              <a:gd name="connsiteX9" fmla="*/ 0 w 4401150"/>
              <a:gd name="connsiteY9" fmla="*/ 2063451 h 2370539"/>
              <a:gd name="connsiteX0" fmla="*/ 0 w 4401150"/>
              <a:gd name="connsiteY0" fmla="*/ 2063451 h 2444082"/>
              <a:gd name="connsiteX1" fmla="*/ 1785607 w 4401150"/>
              <a:gd name="connsiteY1" fmla="*/ 5057 h 2444082"/>
              <a:gd name="connsiteX2" fmla="*/ 4046111 w 4401150"/>
              <a:gd name="connsiteY2" fmla="*/ 1631382 h 2444082"/>
              <a:gd name="connsiteX3" fmla="*/ 4401150 w 4401150"/>
              <a:gd name="connsiteY3" fmla="*/ 1586030 h 2444082"/>
              <a:gd name="connsiteX4" fmla="*/ 3752478 w 4401150"/>
              <a:gd name="connsiteY4" fmla="*/ 2444082 h 2444082"/>
              <a:gd name="connsiteX5" fmla="*/ 3186053 w 4401150"/>
              <a:gd name="connsiteY5" fmla="*/ 1521066 h 2444082"/>
              <a:gd name="connsiteX6" fmla="*/ 3445881 w 4401150"/>
              <a:gd name="connsiteY6" fmla="*/ 1482087 h 2444082"/>
              <a:gd name="connsiteX7" fmla="*/ 1535436 w 4401150"/>
              <a:gd name="connsiteY7" fmla="*/ 447579 h 2444082"/>
              <a:gd name="connsiteX8" fmla="*/ 25655 w 4401150"/>
              <a:gd name="connsiteY8" fmla="*/ 2051094 h 2444082"/>
              <a:gd name="connsiteX9" fmla="*/ 0 w 4401150"/>
              <a:gd name="connsiteY9" fmla="*/ 2063451 h 2444082"/>
              <a:gd name="connsiteX0" fmla="*/ 0 w 4401150"/>
              <a:gd name="connsiteY0" fmla="*/ 2063451 h 2444082"/>
              <a:gd name="connsiteX1" fmla="*/ 1785607 w 4401150"/>
              <a:gd name="connsiteY1" fmla="*/ 5057 h 2444082"/>
              <a:gd name="connsiteX2" fmla="*/ 4046111 w 4401150"/>
              <a:gd name="connsiteY2" fmla="*/ 1631382 h 2444082"/>
              <a:gd name="connsiteX3" fmla="*/ 4401150 w 4401150"/>
              <a:gd name="connsiteY3" fmla="*/ 1586030 h 2444082"/>
              <a:gd name="connsiteX4" fmla="*/ 3752478 w 4401150"/>
              <a:gd name="connsiteY4" fmla="*/ 2444082 h 2444082"/>
              <a:gd name="connsiteX5" fmla="*/ 3186053 w 4401150"/>
              <a:gd name="connsiteY5" fmla="*/ 1521066 h 2444082"/>
              <a:gd name="connsiteX6" fmla="*/ 3445881 w 4401150"/>
              <a:gd name="connsiteY6" fmla="*/ 1482087 h 2444082"/>
              <a:gd name="connsiteX7" fmla="*/ 1535436 w 4401150"/>
              <a:gd name="connsiteY7" fmla="*/ 447579 h 2444082"/>
              <a:gd name="connsiteX8" fmla="*/ 25655 w 4401150"/>
              <a:gd name="connsiteY8" fmla="*/ 2051094 h 2444082"/>
              <a:gd name="connsiteX9" fmla="*/ 0 w 4401150"/>
              <a:gd name="connsiteY9" fmla="*/ 2063451 h 2444082"/>
              <a:gd name="connsiteX0" fmla="*/ 0 w 4401150"/>
              <a:gd name="connsiteY0" fmla="*/ 2063451 h 2444082"/>
              <a:gd name="connsiteX1" fmla="*/ 1785607 w 4401150"/>
              <a:gd name="connsiteY1" fmla="*/ 5057 h 2444082"/>
              <a:gd name="connsiteX2" fmla="*/ 4046111 w 4401150"/>
              <a:gd name="connsiteY2" fmla="*/ 1631382 h 2444082"/>
              <a:gd name="connsiteX3" fmla="*/ 4401150 w 4401150"/>
              <a:gd name="connsiteY3" fmla="*/ 1586030 h 2444082"/>
              <a:gd name="connsiteX4" fmla="*/ 3752478 w 4401150"/>
              <a:gd name="connsiteY4" fmla="*/ 2444082 h 2444082"/>
              <a:gd name="connsiteX5" fmla="*/ 3115695 w 4401150"/>
              <a:gd name="connsiteY5" fmla="*/ 1535038 h 2444082"/>
              <a:gd name="connsiteX6" fmla="*/ 3445881 w 4401150"/>
              <a:gd name="connsiteY6" fmla="*/ 1482087 h 2444082"/>
              <a:gd name="connsiteX7" fmla="*/ 1535436 w 4401150"/>
              <a:gd name="connsiteY7" fmla="*/ 447579 h 2444082"/>
              <a:gd name="connsiteX8" fmla="*/ 25655 w 4401150"/>
              <a:gd name="connsiteY8" fmla="*/ 2051094 h 2444082"/>
              <a:gd name="connsiteX9" fmla="*/ 0 w 4401150"/>
              <a:gd name="connsiteY9" fmla="*/ 2063451 h 2444082"/>
              <a:gd name="connsiteX0" fmla="*/ 0 w 4401150"/>
              <a:gd name="connsiteY0" fmla="*/ 2071635 h 2452266"/>
              <a:gd name="connsiteX1" fmla="*/ 1785607 w 4401150"/>
              <a:gd name="connsiteY1" fmla="*/ 13241 h 2452266"/>
              <a:gd name="connsiteX2" fmla="*/ 4046111 w 4401150"/>
              <a:gd name="connsiteY2" fmla="*/ 1639566 h 2452266"/>
              <a:gd name="connsiteX3" fmla="*/ 4401150 w 4401150"/>
              <a:gd name="connsiteY3" fmla="*/ 1594214 h 2452266"/>
              <a:gd name="connsiteX4" fmla="*/ 3752478 w 4401150"/>
              <a:gd name="connsiteY4" fmla="*/ 2452266 h 2452266"/>
              <a:gd name="connsiteX5" fmla="*/ 3115695 w 4401150"/>
              <a:gd name="connsiteY5" fmla="*/ 1543222 h 2452266"/>
              <a:gd name="connsiteX6" fmla="*/ 3445881 w 4401150"/>
              <a:gd name="connsiteY6" fmla="*/ 1490271 h 2452266"/>
              <a:gd name="connsiteX7" fmla="*/ 1535436 w 4401150"/>
              <a:gd name="connsiteY7" fmla="*/ 455763 h 2452266"/>
              <a:gd name="connsiteX8" fmla="*/ 25655 w 4401150"/>
              <a:gd name="connsiteY8" fmla="*/ 2059278 h 2452266"/>
              <a:gd name="connsiteX9" fmla="*/ 0 w 4401150"/>
              <a:gd name="connsiteY9" fmla="*/ 2071635 h 2452266"/>
              <a:gd name="connsiteX0" fmla="*/ 0 w 4444293"/>
              <a:gd name="connsiteY0" fmla="*/ 1963235 h 2447810"/>
              <a:gd name="connsiteX1" fmla="*/ 1828750 w 4444293"/>
              <a:gd name="connsiteY1" fmla="*/ 8785 h 2447810"/>
              <a:gd name="connsiteX2" fmla="*/ 4089254 w 4444293"/>
              <a:gd name="connsiteY2" fmla="*/ 1635110 h 2447810"/>
              <a:gd name="connsiteX3" fmla="*/ 4444293 w 4444293"/>
              <a:gd name="connsiteY3" fmla="*/ 1589758 h 2447810"/>
              <a:gd name="connsiteX4" fmla="*/ 3795621 w 4444293"/>
              <a:gd name="connsiteY4" fmla="*/ 2447810 h 2447810"/>
              <a:gd name="connsiteX5" fmla="*/ 3158838 w 4444293"/>
              <a:gd name="connsiteY5" fmla="*/ 1538766 h 2447810"/>
              <a:gd name="connsiteX6" fmla="*/ 3489024 w 4444293"/>
              <a:gd name="connsiteY6" fmla="*/ 1485815 h 2447810"/>
              <a:gd name="connsiteX7" fmla="*/ 1578579 w 4444293"/>
              <a:gd name="connsiteY7" fmla="*/ 451307 h 2447810"/>
              <a:gd name="connsiteX8" fmla="*/ 68798 w 4444293"/>
              <a:gd name="connsiteY8" fmla="*/ 2054822 h 2447810"/>
              <a:gd name="connsiteX9" fmla="*/ 0 w 4444293"/>
              <a:gd name="connsiteY9" fmla="*/ 1963235 h 2447810"/>
              <a:gd name="connsiteX0" fmla="*/ 0 w 4444293"/>
              <a:gd name="connsiteY0" fmla="*/ 1963235 h 2447810"/>
              <a:gd name="connsiteX1" fmla="*/ 1828750 w 4444293"/>
              <a:gd name="connsiteY1" fmla="*/ 8785 h 2447810"/>
              <a:gd name="connsiteX2" fmla="*/ 4089254 w 4444293"/>
              <a:gd name="connsiteY2" fmla="*/ 1635110 h 2447810"/>
              <a:gd name="connsiteX3" fmla="*/ 4444293 w 4444293"/>
              <a:gd name="connsiteY3" fmla="*/ 1589758 h 2447810"/>
              <a:gd name="connsiteX4" fmla="*/ 3795621 w 4444293"/>
              <a:gd name="connsiteY4" fmla="*/ 2447810 h 2447810"/>
              <a:gd name="connsiteX5" fmla="*/ 3158838 w 4444293"/>
              <a:gd name="connsiteY5" fmla="*/ 1538766 h 2447810"/>
              <a:gd name="connsiteX6" fmla="*/ 3489024 w 4444293"/>
              <a:gd name="connsiteY6" fmla="*/ 1485815 h 2447810"/>
              <a:gd name="connsiteX7" fmla="*/ 1578579 w 4444293"/>
              <a:gd name="connsiteY7" fmla="*/ 451307 h 2447810"/>
              <a:gd name="connsiteX8" fmla="*/ 21240 w 4444293"/>
              <a:gd name="connsiteY8" fmla="*/ 2013636 h 2447810"/>
              <a:gd name="connsiteX9" fmla="*/ 0 w 4444293"/>
              <a:gd name="connsiteY9" fmla="*/ 1963235 h 2447810"/>
              <a:gd name="connsiteX0" fmla="*/ 0 w 4453850"/>
              <a:gd name="connsiteY0" fmla="*/ 1825241 h 2442932"/>
              <a:gd name="connsiteX1" fmla="*/ 1838307 w 4453850"/>
              <a:gd name="connsiteY1" fmla="*/ 3907 h 2442932"/>
              <a:gd name="connsiteX2" fmla="*/ 4098811 w 4453850"/>
              <a:gd name="connsiteY2" fmla="*/ 1630232 h 2442932"/>
              <a:gd name="connsiteX3" fmla="*/ 4453850 w 4453850"/>
              <a:gd name="connsiteY3" fmla="*/ 1584880 h 2442932"/>
              <a:gd name="connsiteX4" fmla="*/ 3805178 w 4453850"/>
              <a:gd name="connsiteY4" fmla="*/ 2442932 h 2442932"/>
              <a:gd name="connsiteX5" fmla="*/ 3168395 w 4453850"/>
              <a:gd name="connsiteY5" fmla="*/ 1533888 h 2442932"/>
              <a:gd name="connsiteX6" fmla="*/ 3498581 w 4453850"/>
              <a:gd name="connsiteY6" fmla="*/ 1480937 h 2442932"/>
              <a:gd name="connsiteX7" fmla="*/ 1588136 w 4453850"/>
              <a:gd name="connsiteY7" fmla="*/ 446429 h 2442932"/>
              <a:gd name="connsiteX8" fmla="*/ 30797 w 4453850"/>
              <a:gd name="connsiteY8" fmla="*/ 2008758 h 2442932"/>
              <a:gd name="connsiteX9" fmla="*/ 0 w 4453850"/>
              <a:gd name="connsiteY9" fmla="*/ 1825241 h 244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53850" h="2442932">
                <a:moveTo>
                  <a:pt x="0" y="1825241"/>
                </a:moveTo>
                <a:cubicBezTo>
                  <a:pt x="0" y="790348"/>
                  <a:pt x="1155172" y="36408"/>
                  <a:pt x="1838307" y="3907"/>
                </a:cubicBezTo>
                <a:cubicBezTo>
                  <a:pt x="2521442" y="-28594"/>
                  <a:pt x="3682478" y="110528"/>
                  <a:pt x="4098811" y="1630232"/>
                </a:cubicBezTo>
                <a:lnTo>
                  <a:pt x="4453850" y="1584880"/>
                </a:lnTo>
                <a:lnTo>
                  <a:pt x="3805178" y="2442932"/>
                </a:lnTo>
                <a:cubicBezTo>
                  <a:pt x="3456541" y="1896972"/>
                  <a:pt x="3357203" y="1841560"/>
                  <a:pt x="3168395" y="1533888"/>
                </a:cubicBezTo>
                <a:lnTo>
                  <a:pt x="3498581" y="1480937"/>
                </a:lnTo>
                <a:cubicBezTo>
                  <a:pt x="3222266" y="831385"/>
                  <a:pt x="2279792" y="305430"/>
                  <a:pt x="1588136" y="446429"/>
                </a:cubicBezTo>
                <a:cubicBezTo>
                  <a:pt x="896480" y="587428"/>
                  <a:pt x="30797" y="1302876"/>
                  <a:pt x="30797" y="2008758"/>
                </a:cubicBezTo>
                <a:lnTo>
                  <a:pt x="0" y="1825241"/>
                </a:lnTo>
                <a:close/>
              </a:path>
            </a:pathLst>
          </a:custGeom>
          <a:solidFill>
            <a:srgbClr val="7D7D7D"/>
          </a:solidFill>
          <a:ln w="6350">
            <a:noFill/>
          </a:ln>
          <a:scene3d>
            <a:camera prst="orthographicFront"/>
            <a:lightRig rig="flat" dir="t">
              <a:rot lat="0" lon="0" rev="11400000"/>
            </a:lightRig>
          </a:scene3d>
          <a:sp3d extrusionH="1270000" contourW="12700" prstMaterial="softEdge">
            <a:bevelB h="107950"/>
            <a:extrusionClr>
              <a:schemeClr val="accent1">
                <a:lumMod val="50000"/>
              </a:schemeClr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6" name="MH_Other_4">
            <a:extLst>
              <a:ext uri="{FF2B5EF4-FFF2-40B4-BE49-F238E27FC236}">
                <a16:creationId xmlns:a16="http://schemas.microsoft.com/office/drawing/2014/main" id="{AC7CC0F3-15C7-434D-AB82-94E12A7B2C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4528313" flipV="1">
            <a:off x="3597766" y="3036970"/>
            <a:ext cx="3268505" cy="1689299"/>
          </a:xfrm>
          <a:custGeom>
            <a:avLst/>
            <a:gdLst>
              <a:gd name="connsiteX0" fmla="*/ 297033 w 4752528"/>
              <a:gd name="connsiteY0" fmla="*/ 2376264 h 4752528"/>
              <a:gd name="connsiteX1" fmla="*/ 2082640 w 4752528"/>
              <a:gd name="connsiteY1" fmla="*/ 317870 h 4752528"/>
              <a:gd name="connsiteX2" fmla="*/ 4372565 w 4752528"/>
              <a:gd name="connsiteY2" fmla="*/ 1794901 h 4752528"/>
              <a:gd name="connsiteX3" fmla="*/ 4655040 w 4752528"/>
              <a:gd name="connsiteY3" fmla="*/ 1794900 h 4752528"/>
              <a:gd name="connsiteX4" fmla="*/ 4158462 w 4752528"/>
              <a:gd name="connsiteY4" fmla="*/ 2376264 h 4752528"/>
              <a:gd name="connsiteX5" fmla="*/ 3466908 w 4752528"/>
              <a:gd name="connsiteY5" fmla="*/ 1794900 h 4752528"/>
              <a:gd name="connsiteX6" fmla="*/ 3742914 w 4752528"/>
              <a:gd name="connsiteY6" fmla="*/ 1794900 h 4752528"/>
              <a:gd name="connsiteX7" fmla="*/ 2079604 w 4752528"/>
              <a:gd name="connsiteY7" fmla="*/ 921029 h 4752528"/>
              <a:gd name="connsiteX8" fmla="*/ 891099 w 4752528"/>
              <a:gd name="connsiteY8" fmla="*/ 2376264 h 4752528"/>
              <a:gd name="connsiteX9" fmla="*/ 297033 w 4752528"/>
              <a:gd name="connsiteY9" fmla="*/ 2376264 h 4752528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62726 w 4358007"/>
              <a:gd name="connsiteY8" fmla="*/ 2079403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82571 w 4358007"/>
              <a:gd name="connsiteY7" fmla="*/ 624168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819641 w 4358007"/>
              <a:gd name="connsiteY7" fmla="*/ 339962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770214 w 4358007"/>
              <a:gd name="connsiteY7" fmla="*/ 525314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079403"/>
              <a:gd name="connsiteX1" fmla="*/ 1785607 w 4358007"/>
              <a:gd name="connsiteY1" fmla="*/ 21009 h 2079403"/>
              <a:gd name="connsiteX2" fmla="*/ 4075532 w 4358007"/>
              <a:gd name="connsiteY2" fmla="*/ 1498040 h 2079403"/>
              <a:gd name="connsiteX3" fmla="*/ 4358007 w 4358007"/>
              <a:gd name="connsiteY3" fmla="*/ 1498039 h 2079403"/>
              <a:gd name="connsiteX4" fmla="*/ 3861429 w 4358007"/>
              <a:gd name="connsiteY4" fmla="*/ 2079403 h 2079403"/>
              <a:gd name="connsiteX5" fmla="*/ 3169875 w 4358007"/>
              <a:gd name="connsiteY5" fmla="*/ 1498039 h 2079403"/>
              <a:gd name="connsiteX6" fmla="*/ 3445881 w 4358007"/>
              <a:gd name="connsiteY6" fmla="*/ 1498039 h 2079403"/>
              <a:gd name="connsiteX7" fmla="*/ 1535436 w 4358007"/>
              <a:gd name="connsiteY7" fmla="*/ 463531 h 2079403"/>
              <a:gd name="connsiteX8" fmla="*/ 25655 w 4358007"/>
              <a:gd name="connsiteY8" fmla="*/ 2067046 h 2079403"/>
              <a:gd name="connsiteX9" fmla="*/ 0 w 4358007"/>
              <a:gd name="connsiteY9" fmla="*/ 2079403 h 2079403"/>
              <a:gd name="connsiteX0" fmla="*/ 0 w 4358007"/>
              <a:gd name="connsiteY0" fmla="*/ 2079403 h 2252398"/>
              <a:gd name="connsiteX1" fmla="*/ 1785607 w 4358007"/>
              <a:gd name="connsiteY1" fmla="*/ 21009 h 2252398"/>
              <a:gd name="connsiteX2" fmla="*/ 4075532 w 4358007"/>
              <a:gd name="connsiteY2" fmla="*/ 1498040 h 2252398"/>
              <a:gd name="connsiteX3" fmla="*/ 4358007 w 4358007"/>
              <a:gd name="connsiteY3" fmla="*/ 1498039 h 2252398"/>
              <a:gd name="connsiteX4" fmla="*/ 3849072 w 4358007"/>
              <a:gd name="connsiteY4" fmla="*/ 2252398 h 2252398"/>
              <a:gd name="connsiteX5" fmla="*/ 3169875 w 4358007"/>
              <a:gd name="connsiteY5" fmla="*/ 1498039 h 2252398"/>
              <a:gd name="connsiteX6" fmla="*/ 3445881 w 4358007"/>
              <a:gd name="connsiteY6" fmla="*/ 1498039 h 2252398"/>
              <a:gd name="connsiteX7" fmla="*/ 1535436 w 4358007"/>
              <a:gd name="connsiteY7" fmla="*/ 463531 h 2252398"/>
              <a:gd name="connsiteX8" fmla="*/ 25655 w 4358007"/>
              <a:gd name="connsiteY8" fmla="*/ 2067046 h 2252398"/>
              <a:gd name="connsiteX9" fmla="*/ 0 w 4358007"/>
              <a:gd name="connsiteY9" fmla="*/ 2079403 h 2252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58007" h="2252398">
                <a:moveTo>
                  <a:pt x="0" y="2079403"/>
                </a:moveTo>
                <a:cubicBezTo>
                  <a:pt x="0" y="1044510"/>
                  <a:pt x="761085" y="167154"/>
                  <a:pt x="1785607" y="21009"/>
                </a:cubicBezTo>
                <a:cubicBezTo>
                  <a:pt x="2810128" y="-125136"/>
                  <a:pt x="3786171" y="504424"/>
                  <a:pt x="4075532" y="1498040"/>
                </a:cubicBezTo>
                <a:lnTo>
                  <a:pt x="4358007" y="1498039"/>
                </a:lnTo>
                <a:lnTo>
                  <a:pt x="3849072" y="2252398"/>
                </a:lnTo>
                <a:lnTo>
                  <a:pt x="3169875" y="1498039"/>
                </a:lnTo>
                <a:lnTo>
                  <a:pt x="3445881" y="1498039"/>
                </a:lnTo>
                <a:cubicBezTo>
                  <a:pt x="3169566" y="848487"/>
                  <a:pt x="2227092" y="322532"/>
                  <a:pt x="1535436" y="463531"/>
                </a:cubicBezTo>
                <a:cubicBezTo>
                  <a:pt x="843780" y="604530"/>
                  <a:pt x="25655" y="1361164"/>
                  <a:pt x="25655" y="2067046"/>
                </a:cubicBezTo>
                <a:lnTo>
                  <a:pt x="0" y="2079403"/>
                </a:lnTo>
                <a:close/>
              </a:path>
            </a:pathLst>
          </a:custGeom>
          <a:gradFill>
            <a:gsLst>
              <a:gs pos="46000">
                <a:srgbClr val="FF9B57"/>
              </a:gs>
              <a:gs pos="0">
                <a:srgbClr val="FF6500"/>
              </a:gs>
              <a:gs pos="100000">
                <a:srgbClr val="FF6500"/>
              </a:gs>
            </a:gsLst>
            <a:lin ang="0" scaled="1"/>
          </a:gradFill>
          <a:ln w="6350"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cxnSp>
        <p:nvCxnSpPr>
          <p:cNvPr id="7" name="MH_Other_5">
            <a:extLst>
              <a:ext uri="{FF2B5EF4-FFF2-40B4-BE49-F238E27FC236}">
                <a16:creationId xmlns:a16="http://schemas.microsoft.com/office/drawing/2014/main" id="{A8DD837C-EFBB-4AFE-82A6-D041565D5A25}"/>
              </a:ext>
            </a:extLst>
          </p:cNvPr>
          <p:cNvCxnSpPr/>
          <p:nvPr>
            <p:custDataLst>
              <p:tags r:id="rId6"/>
            </p:custDataLst>
          </p:nvPr>
        </p:nvCxnSpPr>
        <p:spPr>
          <a:xfrm>
            <a:off x="3019426" y="4146550"/>
            <a:ext cx="2214563" cy="0"/>
          </a:xfrm>
          <a:prstGeom prst="line">
            <a:avLst/>
          </a:prstGeom>
          <a:ln w="38100">
            <a:solidFill>
              <a:srgbClr val="FF65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MH_Other_6">
            <a:extLst>
              <a:ext uri="{FF2B5EF4-FFF2-40B4-BE49-F238E27FC236}">
                <a16:creationId xmlns:a16="http://schemas.microsoft.com/office/drawing/2014/main" id="{3CA0CB80-9243-442F-9218-3F39B8D647A1}"/>
              </a:ext>
            </a:extLst>
          </p:cNvPr>
          <p:cNvCxnSpPr/>
          <p:nvPr>
            <p:custDataLst>
              <p:tags r:id="rId7"/>
            </p:custDataLst>
          </p:nvPr>
        </p:nvCxnSpPr>
        <p:spPr>
          <a:xfrm>
            <a:off x="7192546" y="3402014"/>
            <a:ext cx="2239553" cy="42644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136" name="MH_Text_2">
            <a:extLst>
              <a:ext uri="{FF2B5EF4-FFF2-40B4-BE49-F238E27FC236}">
                <a16:creationId xmlns:a16="http://schemas.microsoft.com/office/drawing/2014/main" id="{7CCC3462-CC31-4E45-8373-DBAF921B0FC9}"/>
              </a:ext>
            </a:extLst>
          </p:cNvPr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7030244" y="3491307"/>
            <a:ext cx="2376487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30000"/>
              </a:lnSpc>
            </a:pPr>
            <a:r>
              <a:rPr lang="en-US" altLang="zh-CN" sz="1600" dirty="0" smtClean="0">
                <a:latin typeface="幼圆" panose="02010509060101010101" pitchFamily="49" charset="-122"/>
                <a:ea typeface="微软雅黑" panose="020B0503020204020204" pitchFamily="34" charset="-122"/>
              </a:rPr>
              <a:t>.</a:t>
            </a:r>
            <a:endParaRPr lang="en-US" altLang="zh-CN" sz="1600" dirty="0">
              <a:latin typeface="幼圆" panose="02010509060101010101" pitchFamily="49" charset="-122"/>
              <a:ea typeface="微软雅黑" panose="020B0503020204020204" pitchFamily="34" charset="-122"/>
            </a:endParaRPr>
          </a:p>
        </p:txBody>
      </p:sp>
      <p:sp>
        <p:nvSpPr>
          <p:cNvPr id="5137" name="MH_SubTitle_2">
            <a:extLst>
              <a:ext uri="{FF2B5EF4-FFF2-40B4-BE49-F238E27FC236}">
                <a16:creationId xmlns:a16="http://schemas.microsoft.com/office/drawing/2014/main" id="{A23DB624-275F-46B1-94B3-A96F84752CDC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479884" y="2640464"/>
            <a:ext cx="1925637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 anchor="b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移动端测试</a:t>
            </a:r>
            <a:endParaRPr lang="zh-CN" altLang="en-US" sz="18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8" name="MH_Other_7">
            <a:extLst>
              <a:ext uri="{FF2B5EF4-FFF2-40B4-BE49-F238E27FC236}">
                <a16:creationId xmlns:a16="http://schemas.microsoft.com/office/drawing/2014/main" id="{3214F112-4068-4382-BEA0-E67838487821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069720" y="2937270"/>
            <a:ext cx="3651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000" b="1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0" name="MH_SubTitle_1">
            <a:extLst>
              <a:ext uri="{FF2B5EF4-FFF2-40B4-BE49-F238E27FC236}">
                <a16:creationId xmlns:a16="http://schemas.microsoft.com/office/drawing/2014/main" id="{5B4D98BE-1E93-4E95-B5EA-87317048F4B8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3399856" y="2258618"/>
            <a:ext cx="1834132" cy="1902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 anchor="b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 smtClean="0">
                <a:solidFill>
                  <a:srgbClr val="FF6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1800" b="1" dirty="0">
              <a:solidFill>
                <a:srgbClr val="FF65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1" name="MH_Other_8">
            <a:extLst>
              <a:ext uri="{FF2B5EF4-FFF2-40B4-BE49-F238E27FC236}">
                <a16:creationId xmlns:a16="http://schemas.microsoft.com/office/drawing/2014/main" id="{966ABB03-C540-4E50-A885-3AE86A8FE6DA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984153" y="3732755"/>
            <a:ext cx="333723" cy="551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000" b="1" dirty="0">
                <a:solidFill>
                  <a:srgbClr val="FF65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000" b="1" dirty="0">
              <a:solidFill>
                <a:srgbClr val="FF65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42" name="MH_PageTitle">
            <a:extLst>
              <a:ext uri="{FF2B5EF4-FFF2-40B4-BE49-F238E27FC236}">
                <a16:creationId xmlns:a16="http://schemas.microsoft.com/office/drawing/2014/main" id="{F6D76710-4297-426C-95B8-3C38B11513A1}"/>
              </a:ext>
            </a:extLst>
          </p:cNvPr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实训总结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146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7" grpId="0"/>
      <p:bldP spid="5138" grpId="0"/>
      <p:bldP spid="5140" grpId="0"/>
      <p:bldP spid="51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Other_1">
            <a:extLst>
              <a:ext uri="{FF2B5EF4-FFF2-40B4-BE49-F238E27FC236}">
                <a16:creationId xmlns:a16="http://schemas.microsoft.com/office/drawing/2014/main" id="{E65B4458-09DD-4000-BCE9-3F101CB45C0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287589" y="2074864"/>
            <a:ext cx="515937" cy="515937"/>
          </a:xfrm>
          <a:prstGeom prst="ellipse">
            <a:avLst/>
          </a:prstGeom>
          <a:solidFill>
            <a:srgbClr val="DF38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MH_Other_2">
            <a:extLst>
              <a:ext uri="{FF2B5EF4-FFF2-40B4-BE49-F238E27FC236}">
                <a16:creationId xmlns:a16="http://schemas.microsoft.com/office/drawing/2014/main" id="{D9C810EB-709E-48C1-B27B-C846CA9A3C3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9491663" y="5794375"/>
            <a:ext cx="514350" cy="514350"/>
          </a:xfrm>
          <a:prstGeom prst="ellipse">
            <a:avLst/>
          </a:prstGeom>
          <a:solidFill>
            <a:srgbClr val="E1B3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altLang="zh-CN" sz="2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2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MH_SubTitle_1">
            <a:extLst>
              <a:ext uri="{FF2B5EF4-FFF2-40B4-BE49-F238E27FC236}">
                <a16:creationId xmlns:a16="http://schemas.microsoft.com/office/drawing/2014/main" id="{E1F80C20-9EAD-46DB-8B85-3532988A64A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89462" y="2768903"/>
            <a:ext cx="1908175" cy="2855912"/>
          </a:xfrm>
          <a:custGeom>
            <a:avLst/>
            <a:gdLst>
              <a:gd name="connsiteX0" fmla="*/ 1265321 w 1906929"/>
              <a:gd name="connsiteY0" fmla="*/ 445512 h 2868483"/>
              <a:gd name="connsiteX1" fmla="*/ 1007156 w 1906929"/>
              <a:gd name="connsiteY1" fmla="*/ 703677 h 2868483"/>
              <a:gd name="connsiteX2" fmla="*/ 1265321 w 1906929"/>
              <a:gd name="connsiteY2" fmla="*/ 961842 h 2868483"/>
              <a:gd name="connsiteX3" fmla="*/ 1523486 w 1906929"/>
              <a:gd name="connsiteY3" fmla="*/ 703677 h 2868483"/>
              <a:gd name="connsiteX4" fmla="*/ 1265321 w 1906929"/>
              <a:gd name="connsiteY4" fmla="*/ 445512 h 2868483"/>
              <a:gd name="connsiteX5" fmla="*/ 1182626 w 1906929"/>
              <a:gd name="connsiteY5" fmla="*/ 0 h 2868483"/>
              <a:gd name="connsiteX6" fmla="*/ 1292282 w 1906929"/>
              <a:gd name="connsiteY6" fmla="*/ 10950 h 2868483"/>
              <a:gd name="connsiteX7" fmla="*/ 1364655 w 1906929"/>
              <a:gd name="connsiteY7" fmla="*/ 28471 h 2868483"/>
              <a:gd name="connsiteX8" fmla="*/ 1704587 w 1906929"/>
              <a:gd name="connsiteY8" fmla="*/ 208061 h 2868483"/>
              <a:gd name="connsiteX9" fmla="*/ 1880036 w 1906929"/>
              <a:gd name="connsiteY9" fmla="*/ 891376 h 2868483"/>
              <a:gd name="connsiteX10" fmla="*/ 1682656 w 1906929"/>
              <a:gd name="connsiteY10" fmla="*/ 1202372 h 2868483"/>
              <a:gd name="connsiteX11" fmla="*/ 1344917 w 1906929"/>
              <a:gd name="connsiteY11" fmla="*/ 1447665 h 2868483"/>
              <a:gd name="connsiteX12" fmla="*/ 1002791 w 1906929"/>
              <a:gd name="connsiteY12" fmla="*/ 1793703 h 2868483"/>
              <a:gd name="connsiteX13" fmla="*/ 926032 w 1906929"/>
              <a:gd name="connsiteY13" fmla="*/ 2054327 h 2868483"/>
              <a:gd name="connsiteX14" fmla="*/ 1276930 w 1906929"/>
              <a:gd name="connsiteY14" fmla="*/ 2744213 h 2868483"/>
              <a:gd name="connsiteX15" fmla="*/ 1432641 w 1906929"/>
              <a:gd name="connsiteY15" fmla="*/ 2818677 h 2868483"/>
              <a:gd name="connsiteX16" fmla="*/ 1594931 w 1906929"/>
              <a:gd name="connsiteY16" fmla="*/ 2853718 h 2868483"/>
              <a:gd name="connsiteX17" fmla="*/ 1597125 w 1906929"/>
              <a:gd name="connsiteY17" fmla="*/ 2858099 h 2868483"/>
              <a:gd name="connsiteX18" fmla="*/ 1149730 w 1906929"/>
              <a:gd name="connsiteY18" fmla="*/ 2836197 h 2868483"/>
              <a:gd name="connsiteX19" fmla="*/ 213270 w 1906929"/>
              <a:gd name="connsiteY19" fmla="*/ 2168213 h 2868483"/>
              <a:gd name="connsiteX20" fmla="*/ 156250 w 1906929"/>
              <a:gd name="connsiteY20" fmla="*/ 2067467 h 2868483"/>
              <a:gd name="connsiteX21" fmla="*/ 132125 w 1906929"/>
              <a:gd name="connsiteY21" fmla="*/ 803772 h 2868483"/>
              <a:gd name="connsiteX22" fmla="*/ 787866 w 1906929"/>
              <a:gd name="connsiteY22" fmla="*/ 113886 h 2868483"/>
              <a:gd name="connsiteX23" fmla="*/ 1059812 w 1906929"/>
              <a:gd name="connsiteY23" fmla="*/ 10950 h 2868483"/>
              <a:gd name="connsiteX24" fmla="*/ 1182626 w 1906929"/>
              <a:gd name="connsiteY24" fmla="*/ 0 h 2868483"/>
              <a:gd name="connsiteX0" fmla="*/ 1265321 w 1906929"/>
              <a:gd name="connsiteY0" fmla="*/ 445512 h 2868483"/>
              <a:gd name="connsiteX1" fmla="*/ 1007156 w 1906929"/>
              <a:gd name="connsiteY1" fmla="*/ 703677 h 2868483"/>
              <a:gd name="connsiteX2" fmla="*/ 1265321 w 1906929"/>
              <a:gd name="connsiteY2" fmla="*/ 961842 h 2868483"/>
              <a:gd name="connsiteX3" fmla="*/ 1523486 w 1906929"/>
              <a:gd name="connsiteY3" fmla="*/ 703677 h 2868483"/>
              <a:gd name="connsiteX4" fmla="*/ 1265321 w 1906929"/>
              <a:gd name="connsiteY4" fmla="*/ 445512 h 2868483"/>
              <a:gd name="connsiteX5" fmla="*/ 1182626 w 1906929"/>
              <a:gd name="connsiteY5" fmla="*/ 0 h 2868483"/>
              <a:gd name="connsiteX6" fmla="*/ 1364655 w 1906929"/>
              <a:gd name="connsiteY6" fmla="*/ 28471 h 2868483"/>
              <a:gd name="connsiteX7" fmla="*/ 1704587 w 1906929"/>
              <a:gd name="connsiteY7" fmla="*/ 208061 h 2868483"/>
              <a:gd name="connsiteX8" fmla="*/ 1880036 w 1906929"/>
              <a:gd name="connsiteY8" fmla="*/ 891376 h 2868483"/>
              <a:gd name="connsiteX9" fmla="*/ 1682656 w 1906929"/>
              <a:gd name="connsiteY9" fmla="*/ 1202372 h 2868483"/>
              <a:gd name="connsiteX10" fmla="*/ 1344917 w 1906929"/>
              <a:gd name="connsiteY10" fmla="*/ 1447665 h 2868483"/>
              <a:gd name="connsiteX11" fmla="*/ 1002791 w 1906929"/>
              <a:gd name="connsiteY11" fmla="*/ 1793703 h 2868483"/>
              <a:gd name="connsiteX12" fmla="*/ 926032 w 1906929"/>
              <a:gd name="connsiteY12" fmla="*/ 2054327 h 2868483"/>
              <a:gd name="connsiteX13" fmla="*/ 1276930 w 1906929"/>
              <a:gd name="connsiteY13" fmla="*/ 2744213 h 2868483"/>
              <a:gd name="connsiteX14" fmla="*/ 1432641 w 1906929"/>
              <a:gd name="connsiteY14" fmla="*/ 2818677 h 2868483"/>
              <a:gd name="connsiteX15" fmla="*/ 1594931 w 1906929"/>
              <a:gd name="connsiteY15" fmla="*/ 2853718 h 2868483"/>
              <a:gd name="connsiteX16" fmla="*/ 1597125 w 1906929"/>
              <a:gd name="connsiteY16" fmla="*/ 2858099 h 2868483"/>
              <a:gd name="connsiteX17" fmla="*/ 1149730 w 1906929"/>
              <a:gd name="connsiteY17" fmla="*/ 2836197 h 2868483"/>
              <a:gd name="connsiteX18" fmla="*/ 213270 w 1906929"/>
              <a:gd name="connsiteY18" fmla="*/ 2168213 h 2868483"/>
              <a:gd name="connsiteX19" fmla="*/ 156250 w 1906929"/>
              <a:gd name="connsiteY19" fmla="*/ 2067467 h 2868483"/>
              <a:gd name="connsiteX20" fmla="*/ 132125 w 1906929"/>
              <a:gd name="connsiteY20" fmla="*/ 803772 h 2868483"/>
              <a:gd name="connsiteX21" fmla="*/ 787866 w 1906929"/>
              <a:gd name="connsiteY21" fmla="*/ 113886 h 2868483"/>
              <a:gd name="connsiteX22" fmla="*/ 1059812 w 1906929"/>
              <a:gd name="connsiteY22" fmla="*/ 10950 h 2868483"/>
              <a:gd name="connsiteX23" fmla="*/ 1182626 w 1906929"/>
              <a:gd name="connsiteY23" fmla="*/ 0 h 2868483"/>
              <a:gd name="connsiteX0" fmla="*/ 1265321 w 1906929"/>
              <a:gd name="connsiteY0" fmla="*/ 445512 h 2868483"/>
              <a:gd name="connsiteX1" fmla="*/ 1007156 w 1906929"/>
              <a:gd name="connsiteY1" fmla="*/ 703677 h 2868483"/>
              <a:gd name="connsiteX2" fmla="*/ 1265321 w 1906929"/>
              <a:gd name="connsiteY2" fmla="*/ 961842 h 2868483"/>
              <a:gd name="connsiteX3" fmla="*/ 1523486 w 1906929"/>
              <a:gd name="connsiteY3" fmla="*/ 703677 h 2868483"/>
              <a:gd name="connsiteX4" fmla="*/ 1265321 w 1906929"/>
              <a:gd name="connsiteY4" fmla="*/ 445512 h 2868483"/>
              <a:gd name="connsiteX5" fmla="*/ 1182626 w 1906929"/>
              <a:gd name="connsiteY5" fmla="*/ 0 h 2868483"/>
              <a:gd name="connsiteX6" fmla="*/ 1364655 w 1906929"/>
              <a:gd name="connsiteY6" fmla="*/ 28471 h 2868483"/>
              <a:gd name="connsiteX7" fmla="*/ 1704587 w 1906929"/>
              <a:gd name="connsiteY7" fmla="*/ 208061 h 2868483"/>
              <a:gd name="connsiteX8" fmla="*/ 1880036 w 1906929"/>
              <a:gd name="connsiteY8" fmla="*/ 891376 h 2868483"/>
              <a:gd name="connsiteX9" fmla="*/ 1682656 w 1906929"/>
              <a:gd name="connsiteY9" fmla="*/ 1202372 h 2868483"/>
              <a:gd name="connsiteX10" fmla="*/ 1344917 w 1906929"/>
              <a:gd name="connsiteY10" fmla="*/ 1447665 h 2868483"/>
              <a:gd name="connsiteX11" fmla="*/ 1002791 w 1906929"/>
              <a:gd name="connsiteY11" fmla="*/ 1793703 h 2868483"/>
              <a:gd name="connsiteX12" fmla="*/ 926032 w 1906929"/>
              <a:gd name="connsiteY12" fmla="*/ 2054327 h 2868483"/>
              <a:gd name="connsiteX13" fmla="*/ 1276930 w 1906929"/>
              <a:gd name="connsiteY13" fmla="*/ 2744213 h 2868483"/>
              <a:gd name="connsiteX14" fmla="*/ 1432641 w 1906929"/>
              <a:gd name="connsiteY14" fmla="*/ 2818677 h 2868483"/>
              <a:gd name="connsiteX15" fmla="*/ 1594931 w 1906929"/>
              <a:gd name="connsiteY15" fmla="*/ 2853718 h 2868483"/>
              <a:gd name="connsiteX16" fmla="*/ 1597125 w 1906929"/>
              <a:gd name="connsiteY16" fmla="*/ 2858099 h 2868483"/>
              <a:gd name="connsiteX17" fmla="*/ 1149730 w 1906929"/>
              <a:gd name="connsiteY17" fmla="*/ 2836197 h 2868483"/>
              <a:gd name="connsiteX18" fmla="*/ 213270 w 1906929"/>
              <a:gd name="connsiteY18" fmla="*/ 2168213 h 2868483"/>
              <a:gd name="connsiteX19" fmla="*/ 156250 w 1906929"/>
              <a:gd name="connsiteY19" fmla="*/ 2067467 h 2868483"/>
              <a:gd name="connsiteX20" fmla="*/ 132125 w 1906929"/>
              <a:gd name="connsiteY20" fmla="*/ 803772 h 2868483"/>
              <a:gd name="connsiteX21" fmla="*/ 787866 w 1906929"/>
              <a:gd name="connsiteY21" fmla="*/ 113886 h 2868483"/>
              <a:gd name="connsiteX22" fmla="*/ 1059812 w 1906929"/>
              <a:gd name="connsiteY22" fmla="*/ 10950 h 2868483"/>
              <a:gd name="connsiteX23" fmla="*/ 1182626 w 1906929"/>
              <a:gd name="connsiteY23" fmla="*/ 0 h 2868483"/>
              <a:gd name="connsiteX0" fmla="*/ 1265321 w 1906929"/>
              <a:gd name="connsiteY0" fmla="*/ 444012 h 2866983"/>
              <a:gd name="connsiteX1" fmla="*/ 1007156 w 1906929"/>
              <a:gd name="connsiteY1" fmla="*/ 702177 h 2866983"/>
              <a:gd name="connsiteX2" fmla="*/ 1265321 w 1906929"/>
              <a:gd name="connsiteY2" fmla="*/ 960342 h 2866983"/>
              <a:gd name="connsiteX3" fmla="*/ 1523486 w 1906929"/>
              <a:gd name="connsiteY3" fmla="*/ 702177 h 2866983"/>
              <a:gd name="connsiteX4" fmla="*/ 1265321 w 1906929"/>
              <a:gd name="connsiteY4" fmla="*/ 444012 h 2866983"/>
              <a:gd name="connsiteX5" fmla="*/ 1059812 w 1906929"/>
              <a:gd name="connsiteY5" fmla="*/ 9450 h 2866983"/>
              <a:gd name="connsiteX6" fmla="*/ 1364655 w 1906929"/>
              <a:gd name="connsiteY6" fmla="*/ 26971 h 2866983"/>
              <a:gd name="connsiteX7" fmla="*/ 1704587 w 1906929"/>
              <a:gd name="connsiteY7" fmla="*/ 206561 h 2866983"/>
              <a:gd name="connsiteX8" fmla="*/ 1880036 w 1906929"/>
              <a:gd name="connsiteY8" fmla="*/ 889876 h 2866983"/>
              <a:gd name="connsiteX9" fmla="*/ 1682656 w 1906929"/>
              <a:gd name="connsiteY9" fmla="*/ 1200872 h 2866983"/>
              <a:gd name="connsiteX10" fmla="*/ 1344917 w 1906929"/>
              <a:gd name="connsiteY10" fmla="*/ 1446165 h 2866983"/>
              <a:gd name="connsiteX11" fmla="*/ 1002791 w 1906929"/>
              <a:gd name="connsiteY11" fmla="*/ 1792203 h 2866983"/>
              <a:gd name="connsiteX12" fmla="*/ 926032 w 1906929"/>
              <a:gd name="connsiteY12" fmla="*/ 2052827 h 2866983"/>
              <a:gd name="connsiteX13" fmla="*/ 1276930 w 1906929"/>
              <a:gd name="connsiteY13" fmla="*/ 2742713 h 2866983"/>
              <a:gd name="connsiteX14" fmla="*/ 1432641 w 1906929"/>
              <a:gd name="connsiteY14" fmla="*/ 2817177 h 2866983"/>
              <a:gd name="connsiteX15" fmla="*/ 1594931 w 1906929"/>
              <a:gd name="connsiteY15" fmla="*/ 2852218 h 2866983"/>
              <a:gd name="connsiteX16" fmla="*/ 1597125 w 1906929"/>
              <a:gd name="connsiteY16" fmla="*/ 2856599 h 2866983"/>
              <a:gd name="connsiteX17" fmla="*/ 1149730 w 1906929"/>
              <a:gd name="connsiteY17" fmla="*/ 2834697 h 2866983"/>
              <a:gd name="connsiteX18" fmla="*/ 213270 w 1906929"/>
              <a:gd name="connsiteY18" fmla="*/ 2166713 h 2866983"/>
              <a:gd name="connsiteX19" fmla="*/ 156250 w 1906929"/>
              <a:gd name="connsiteY19" fmla="*/ 2065967 h 2866983"/>
              <a:gd name="connsiteX20" fmla="*/ 132125 w 1906929"/>
              <a:gd name="connsiteY20" fmla="*/ 802272 h 2866983"/>
              <a:gd name="connsiteX21" fmla="*/ 787866 w 1906929"/>
              <a:gd name="connsiteY21" fmla="*/ 112386 h 2866983"/>
              <a:gd name="connsiteX22" fmla="*/ 1059812 w 1906929"/>
              <a:gd name="connsiteY22" fmla="*/ 9450 h 2866983"/>
              <a:gd name="connsiteX0" fmla="*/ 1265321 w 1906929"/>
              <a:gd name="connsiteY0" fmla="*/ 431003 h 2853974"/>
              <a:gd name="connsiteX1" fmla="*/ 1007156 w 1906929"/>
              <a:gd name="connsiteY1" fmla="*/ 689168 h 2853974"/>
              <a:gd name="connsiteX2" fmla="*/ 1265321 w 1906929"/>
              <a:gd name="connsiteY2" fmla="*/ 947333 h 2853974"/>
              <a:gd name="connsiteX3" fmla="*/ 1523486 w 1906929"/>
              <a:gd name="connsiteY3" fmla="*/ 689168 h 2853974"/>
              <a:gd name="connsiteX4" fmla="*/ 1265321 w 1906929"/>
              <a:gd name="connsiteY4" fmla="*/ 431003 h 2853974"/>
              <a:gd name="connsiteX5" fmla="*/ 787866 w 1906929"/>
              <a:gd name="connsiteY5" fmla="*/ 99377 h 2853974"/>
              <a:gd name="connsiteX6" fmla="*/ 1364655 w 1906929"/>
              <a:gd name="connsiteY6" fmla="*/ 13962 h 2853974"/>
              <a:gd name="connsiteX7" fmla="*/ 1704587 w 1906929"/>
              <a:gd name="connsiteY7" fmla="*/ 193552 h 2853974"/>
              <a:gd name="connsiteX8" fmla="*/ 1880036 w 1906929"/>
              <a:gd name="connsiteY8" fmla="*/ 876867 h 2853974"/>
              <a:gd name="connsiteX9" fmla="*/ 1682656 w 1906929"/>
              <a:gd name="connsiteY9" fmla="*/ 1187863 h 2853974"/>
              <a:gd name="connsiteX10" fmla="*/ 1344917 w 1906929"/>
              <a:gd name="connsiteY10" fmla="*/ 1433156 h 2853974"/>
              <a:gd name="connsiteX11" fmla="*/ 1002791 w 1906929"/>
              <a:gd name="connsiteY11" fmla="*/ 1779194 h 2853974"/>
              <a:gd name="connsiteX12" fmla="*/ 926032 w 1906929"/>
              <a:gd name="connsiteY12" fmla="*/ 2039818 h 2853974"/>
              <a:gd name="connsiteX13" fmla="*/ 1276930 w 1906929"/>
              <a:gd name="connsiteY13" fmla="*/ 2729704 h 2853974"/>
              <a:gd name="connsiteX14" fmla="*/ 1432641 w 1906929"/>
              <a:gd name="connsiteY14" fmla="*/ 2804168 h 2853974"/>
              <a:gd name="connsiteX15" fmla="*/ 1594931 w 1906929"/>
              <a:gd name="connsiteY15" fmla="*/ 2839209 h 2853974"/>
              <a:gd name="connsiteX16" fmla="*/ 1597125 w 1906929"/>
              <a:gd name="connsiteY16" fmla="*/ 2843590 h 2853974"/>
              <a:gd name="connsiteX17" fmla="*/ 1149730 w 1906929"/>
              <a:gd name="connsiteY17" fmla="*/ 2821688 h 2853974"/>
              <a:gd name="connsiteX18" fmla="*/ 213270 w 1906929"/>
              <a:gd name="connsiteY18" fmla="*/ 2153704 h 2853974"/>
              <a:gd name="connsiteX19" fmla="*/ 156250 w 1906929"/>
              <a:gd name="connsiteY19" fmla="*/ 2052958 h 2853974"/>
              <a:gd name="connsiteX20" fmla="*/ 132125 w 1906929"/>
              <a:gd name="connsiteY20" fmla="*/ 789263 h 2853974"/>
              <a:gd name="connsiteX21" fmla="*/ 787866 w 1906929"/>
              <a:gd name="connsiteY21" fmla="*/ 99377 h 2853974"/>
              <a:gd name="connsiteX0" fmla="*/ 1265321 w 1906929"/>
              <a:gd name="connsiteY0" fmla="*/ 432757 h 2855728"/>
              <a:gd name="connsiteX1" fmla="*/ 1007156 w 1906929"/>
              <a:gd name="connsiteY1" fmla="*/ 690922 h 2855728"/>
              <a:gd name="connsiteX2" fmla="*/ 1265321 w 1906929"/>
              <a:gd name="connsiteY2" fmla="*/ 949087 h 2855728"/>
              <a:gd name="connsiteX3" fmla="*/ 1523486 w 1906929"/>
              <a:gd name="connsiteY3" fmla="*/ 690922 h 2855728"/>
              <a:gd name="connsiteX4" fmla="*/ 1265321 w 1906929"/>
              <a:gd name="connsiteY4" fmla="*/ 432757 h 2855728"/>
              <a:gd name="connsiteX5" fmla="*/ 787866 w 1906929"/>
              <a:gd name="connsiteY5" fmla="*/ 101131 h 2855728"/>
              <a:gd name="connsiteX6" fmla="*/ 1364655 w 1906929"/>
              <a:gd name="connsiteY6" fmla="*/ 15716 h 2855728"/>
              <a:gd name="connsiteX7" fmla="*/ 1704587 w 1906929"/>
              <a:gd name="connsiteY7" fmla="*/ 195306 h 2855728"/>
              <a:gd name="connsiteX8" fmla="*/ 1880036 w 1906929"/>
              <a:gd name="connsiteY8" fmla="*/ 878621 h 2855728"/>
              <a:gd name="connsiteX9" fmla="*/ 1682656 w 1906929"/>
              <a:gd name="connsiteY9" fmla="*/ 1189617 h 2855728"/>
              <a:gd name="connsiteX10" fmla="*/ 1344917 w 1906929"/>
              <a:gd name="connsiteY10" fmla="*/ 1434910 h 2855728"/>
              <a:gd name="connsiteX11" fmla="*/ 1002791 w 1906929"/>
              <a:gd name="connsiteY11" fmla="*/ 1780948 h 2855728"/>
              <a:gd name="connsiteX12" fmla="*/ 926032 w 1906929"/>
              <a:gd name="connsiteY12" fmla="*/ 2041572 h 2855728"/>
              <a:gd name="connsiteX13" fmla="*/ 1276930 w 1906929"/>
              <a:gd name="connsiteY13" fmla="*/ 2731458 h 2855728"/>
              <a:gd name="connsiteX14" fmla="*/ 1432641 w 1906929"/>
              <a:gd name="connsiteY14" fmla="*/ 2805922 h 2855728"/>
              <a:gd name="connsiteX15" fmla="*/ 1594931 w 1906929"/>
              <a:gd name="connsiteY15" fmla="*/ 2840963 h 2855728"/>
              <a:gd name="connsiteX16" fmla="*/ 1597125 w 1906929"/>
              <a:gd name="connsiteY16" fmla="*/ 2845344 h 2855728"/>
              <a:gd name="connsiteX17" fmla="*/ 1149730 w 1906929"/>
              <a:gd name="connsiteY17" fmla="*/ 2823442 h 2855728"/>
              <a:gd name="connsiteX18" fmla="*/ 213270 w 1906929"/>
              <a:gd name="connsiteY18" fmla="*/ 2155458 h 2855728"/>
              <a:gd name="connsiteX19" fmla="*/ 156250 w 1906929"/>
              <a:gd name="connsiteY19" fmla="*/ 2054712 h 2855728"/>
              <a:gd name="connsiteX20" fmla="*/ 132125 w 1906929"/>
              <a:gd name="connsiteY20" fmla="*/ 791017 h 2855728"/>
              <a:gd name="connsiteX21" fmla="*/ 787866 w 1906929"/>
              <a:gd name="connsiteY21" fmla="*/ 101131 h 2855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06929" h="2855728">
                <a:moveTo>
                  <a:pt x="1265321" y="432757"/>
                </a:moveTo>
                <a:cubicBezTo>
                  <a:pt x="1122740" y="432757"/>
                  <a:pt x="1007156" y="548341"/>
                  <a:pt x="1007156" y="690922"/>
                </a:cubicBezTo>
                <a:cubicBezTo>
                  <a:pt x="1007156" y="833503"/>
                  <a:pt x="1122740" y="949087"/>
                  <a:pt x="1265321" y="949087"/>
                </a:cubicBezTo>
                <a:cubicBezTo>
                  <a:pt x="1407902" y="949087"/>
                  <a:pt x="1523486" y="833503"/>
                  <a:pt x="1523486" y="690922"/>
                </a:cubicBezTo>
                <a:cubicBezTo>
                  <a:pt x="1523486" y="548341"/>
                  <a:pt x="1407902" y="432757"/>
                  <a:pt x="1265321" y="432757"/>
                </a:cubicBezTo>
                <a:close/>
                <a:moveTo>
                  <a:pt x="787866" y="101131"/>
                </a:moveTo>
                <a:cubicBezTo>
                  <a:pt x="993288" y="-28086"/>
                  <a:pt x="1237455" y="-3995"/>
                  <a:pt x="1364655" y="15716"/>
                </a:cubicBezTo>
                <a:cubicBezTo>
                  <a:pt x="1491855" y="35427"/>
                  <a:pt x="1608090" y="103321"/>
                  <a:pt x="1704587" y="195306"/>
                </a:cubicBezTo>
                <a:cubicBezTo>
                  <a:pt x="1880036" y="374895"/>
                  <a:pt x="1950216" y="644279"/>
                  <a:pt x="1880036" y="878621"/>
                </a:cubicBezTo>
                <a:cubicBezTo>
                  <a:pt x="1844946" y="994697"/>
                  <a:pt x="1774767" y="1106393"/>
                  <a:pt x="1682656" y="1189617"/>
                </a:cubicBezTo>
                <a:cubicBezTo>
                  <a:pt x="1568614" y="1268462"/>
                  <a:pt x="1454572" y="1342925"/>
                  <a:pt x="1344917" y="1434910"/>
                </a:cubicBezTo>
                <a:cubicBezTo>
                  <a:pt x="1213330" y="1529085"/>
                  <a:pt x="1066391" y="1629830"/>
                  <a:pt x="1002791" y="1780948"/>
                </a:cubicBezTo>
                <a:cubicBezTo>
                  <a:pt x="952350" y="1857602"/>
                  <a:pt x="943577" y="1949587"/>
                  <a:pt x="926032" y="2041572"/>
                </a:cubicBezTo>
                <a:cubicBezTo>
                  <a:pt x="897522" y="2310956"/>
                  <a:pt x="1031302" y="2589100"/>
                  <a:pt x="1276930" y="2731458"/>
                </a:cubicBezTo>
                <a:cubicBezTo>
                  <a:pt x="1325179" y="2764309"/>
                  <a:pt x="1382200" y="2779640"/>
                  <a:pt x="1432641" y="2805922"/>
                </a:cubicBezTo>
                <a:cubicBezTo>
                  <a:pt x="1489662" y="2816872"/>
                  <a:pt x="1540104" y="2840963"/>
                  <a:pt x="1594931" y="2840963"/>
                </a:cubicBezTo>
                <a:cubicBezTo>
                  <a:pt x="1599318" y="2843153"/>
                  <a:pt x="1592738" y="2843153"/>
                  <a:pt x="1597125" y="2845344"/>
                </a:cubicBezTo>
                <a:cubicBezTo>
                  <a:pt x="1463345" y="2867245"/>
                  <a:pt x="1290089" y="2851914"/>
                  <a:pt x="1149730" y="2823442"/>
                </a:cubicBezTo>
                <a:cubicBezTo>
                  <a:pt x="772514" y="2744598"/>
                  <a:pt x="412844" y="2492735"/>
                  <a:pt x="213270" y="2155458"/>
                </a:cubicBezTo>
                <a:lnTo>
                  <a:pt x="156250" y="2054712"/>
                </a:lnTo>
                <a:cubicBezTo>
                  <a:pt x="-43324" y="1680203"/>
                  <a:pt x="-52096" y="1165526"/>
                  <a:pt x="132125" y="791017"/>
                </a:cubicBezTo>
                <a:cubicBezTo>
                  <a:pt x="252746" y="506302"/>
                  <a:pt x="507148" y="234728"/>
                  <a:pt x="787866" y="101131"/>
                </a:cubicBezTo>
                <a:close/>
              </a:path>
            </a:pathLst>
          </a:custGeom>
          <a:solidFill>
            <a:srgbClr val="DF385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bIns="10800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z="20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loadrunner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MH_SubTitle_2">
            <a:extLst>
              <a:ext uri="{FF2B5EF4-FFF2-40B4-BE49-F238E27FC236}">
                <a16:creationId xmlns:a16="http://schemas.microsoft.com/office/drawing/2014/main" id="{A389B363-711D-495A-83C1-0AF9D02AAA20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640389" y="2714626"/>
            <a:ext cx="1906587" cy="2855913"/>
          </a:xfrm>
          <a:custGeom>
            <a:avLst/>
            <a:gdLst>
              <a:gd name="connsiteX0" fmla="*/ 641609 w 1906929"/>
              <a:gd name="connsiteY0" fmla="*/ 1906640 h 2855727"/>
              <a:gd name="connsiteX1" fmla="*/ 383444 w 1906929"/>
              <a:gd name="connsiteY1" fmla="*/ 2164805 h 2855727"/>
              <a:gd name="connsiteX2" fmla="*/ 641609 w 1906929"/>
              <a:gd name="connsiteY2" fmla="*/ 2422970 h 2855727"/>
              <a:gd name="connsiteX3" fmla="*/ 899774 w 1906929"/>
              <a:gd name="connsiteY3" fmla="*/ 2164805 h 2855727"/>
              <a:gd name="connsiteX4" fmla="*/ 641609 w 1906929"/>
              <a:gd name="connsiteY4" fmla="*/ 1906640 h 2855727"/>
              <a:gd name="connsiteX5" fmla="*/ 416411 w 1906929"/>
              <a:gd name="connsiteY5" fmla="*/ 562 h 2855727"/>
              <a:gd name="connsiteX6" fmla="*/ 757200 w 1906929"/>
              <a:gd name="connsiteY6" fmla="*/ 32285 h 2855727"/>
              <a:gd name="connsiteX7" fmla="*/ 1693660 w 1906929"/>
              <a:gd name="connsiteY7" fmla="*/ 700269 h 2855727"/>
              <a:gd name="connsiteX8" fmla="*/ 1750680 w 1906929"/>
              <a:gd name="connsiteY8" fmla="*/ 801015 h 2855727"/>
              <a:gd name="connsiteX9" fmla="*/ 1774805 w 1906929"/>
              <a:gd name="connsiteY9" fmla="*/ 2064710 h 2855727"/>
              <a:gd name="connsiteX10" fmla="*/ 1119064 w 1906929"/>
              <a:gd name="connsiteY10" fmla="*/ 2754596 h 2855727"/>
              <a:gd name="connsiteX11" fmla="*/ 542275 w 1906929"/>
              <a:gd name="connsiteY11" fmla="*/ 2840011 h 2855727"/>
              <a:gd name="connsiteX12" fmla="*/ 202343 w 1906929"/>
              <a:gd name="connsiteY12" fmla="*/ 2660421 h 2855727"/>
              <a:gd name="connsiteX13" fmla="*/ 26894 w 1906929"/>
              <a:gd name="connsiteY13" fmla="*/ 1977106 h 2855727"/>
              <a:gd name="connsiteX14" fmla="*/ 224274 w 1906929"/>
              <a:gd name="connsiteY14" fmla="*/ 1666110 h 2855727"/>
              <a:gd name="connsiteX15" fmla="*/ 562013 w 1906929"/>
              <a:gd name="connsiteY15" fmla="*/ 1420817 h 2855727"/>
              <a:gd name="connsiteX16" fmla="*/ 904139 w 1906929"/>
              <a:gd name="connsiteY16" fmla="*/ 1074779 h 2855727"/>
              <a:gd name="connsiteX17" fmla="*/ 980898 w 1906929"/>
              <a:gd name="connsiteY17" fmla="*/ 814155 h 2855727"/>
              <a:gd name="connsiteX18" fmla="*/ 630000 w 1906929"/>
              <a:gd name="connsiteY18" fmla="*/ 124269 h 2855727"/>
              <a:gd name="connsiteX19" fmla="*/ 474289 w 1906929"/>
              <a:gd name="connsiteY19" fmla="*/ 49805 h 2855727"/>
              <a:gd name="connsiteX20" fmla="*/ 311999 w 1906929"/>
              <a:gd name="connsiteY20" fmla="*/ 14764 h 2855727"/>
              <a:gd name="connsiteX21" fmla="*/ 309805 w 1906929"/>
              <a:gd name="connsiteY21" fmla="*/ 10383 h 2855727"/>
              <a:gd name="connsiteX22" fmla="*/ 416411 w 1906929"/>
              <a:gd name="connsiteY22" fmla="*/ 562 h 2855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06929" h="2855727">
                <a:moveTo>
                  <a:pt x="641609" y="1906640"/>
                </a:moveTo>
                <a:cubicBezTo>
                  <a:pt x="499028" y="1906640"/>
                  <a:pt x="383444" y="2022224"/>
                  <a:pt x="383444" y="2164805"/>
                </a:cubicBezTo>
                <a:cubicBezTo>
                  <a:pt x="383444" y="2307386"/>
                  <a:pt x="499028" y="2422970"/>
                  <a:pt x="641609" y="2422970"/>
                </a:cubicBezTo>
                <a:cubicBezTo>
                  <a:pt x="784190" y="2422970"/>
                  <a:pt x="899774" y="2307386"/>
                  <a:pt x="899774" y="2164805"/>
                </a:cubicBezTo>
                <a:cubicBezTo>
                  <a:pt x="899774" y="2022224"/>
                  <a:pt x="784190" y="1906640"/>
                  <a:pt x="641609" y="1906640"/>
                </a:cubicBezTo>
                <a:close/>
                <a:moveTo>
                  <a:pt x="416411" y="562"/>
                </a:moveTo>
                <a:cubicBezTo>
                  <a:pt x="528157" y="-3031"/>
                  <a:pt x="651931" y="10931"/>
                  <a:pt x="757200" y="32285"/>
                </a:cubicBezTo>
                <a:cubicBezTo>
                  <a:pt x="1134416" y="111129"/>
                  <a:pt x="1494086" y="362992"/>
                  <a:pt x="1693660" y="700269"/>
                </a:cubicBezTo>
                <a:lnTo>
                  <a:pt x="1750680" y="801015"/>
                </a:lnTo>
                <a:cubicBezTo>
                  <a:pt x="1950254" y="1175524"/>
                  <a:pt x="1959026" y="1690201"/>
                  <a:pt x="1774805" y="2064710"/>
                </a:cubicBezTo>
                <a:cubicBezTo>
                  <a:pt x="1654184" y="2349425"/>
                  <a:pt x="1399782" y="2620999"/>
                  <a:pt x="1119064" y="2754596"/>
                </a:cubicBezTo>
                <a:cubicBezTo>
                  <a:pt x="913642" y="2883813"/>
                  <a:pt x="669475" y="2859722"/>
                  <a:pt x="542275" y="2840011"/>
                </a:cubicBezTo>
                <a:cubicBezTo>
                  <a:pt x="415075" y="2820300"/>
                  <a:pt x="298840" y="2752406"/>
                  <a:pt x="202343" y="2660421"/>
                </a:cubicBezTo>
                <a:cubicBezTo>
                  <a:pt x="26894" y="2480832"/>
                  <a:pt x="-43286" y="2211448"/>
                  <a:pt x="26894" y="1977106"/>
                </a:cubicBezTo>
                <a:cubicBezTo>
                  <a:pt x="61984" y="1861030"/>
                  <a:pt x="132163" y="1749334"/>
                  <a:pt x="224274" y="1666110"/>
                </a:cubicBezTo>
                <a:cubicBezTo>
                  <a:pt x="338316" y="1587265"/>
                  <a:pt x="452358" y="1512802"/>
                  <a:pt x="562013" y="1420817"/>
                </a:cubicBezTo>
                <a:cubicBezTo>
                  <a:pt x="693600" y="1326642"/>
                  <a:pt x="840539" y="1225897"/>
                  <a:pt x="904139" y="1074779"/>
                </a:cubicBezTo>
                <a:cubicBezTo>
                  <a:pt x="954580" y="998125"/>
                  <a:pt x="963353" y="906140"/>
                  <a:pt x="980898" y="814155"/>
                </a:cubicBezTo>
                <a:cubicBezTo>
                  <a:pt x="1009408" y="544771"/>
                  <a:pt x="875628" y="266627"/>
                  <a:pt x="630000" y="124269"/>
                </a:cubicBezTo>
                <a:cubicBezTo>
                  <a:pt x="581751" y="91418"/>
                  <a:pt x="524730" y="76087"/>
                  <a:pt x="474289" y="49805"/>
                </a:cubicBezTo>
                <a:cubicBezTo>
                  <a:pt x="417268" y="38855"/>
                  <a:pt x="366826" y="14764"/>
                  <a:pt x="311999" y="14764"/>
                </a:cubicBezTo>
                <a:cubicBezTo>
                  <a:pt x="307612" y="12574"/>
                  <a:pt x="314192" y="12574"/>
                  <a:pt x="309805" y="10383"/>
                </a:cubicBezTo>
                <a:cubicBezTo>
                  <a:pt x="343250" y="4908"/>
                  <a:pt x="379163" y="1759"/>
                  <a:pt x="416411" y="562"/>
                </a:cubicBezTo>
                <a:close/>
              </a:path>
            </a:pathLst>
          </a:custGeom>
          <a:solidFill>
            <a:srgbClr val="E1B31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180000" bIns="0" anchor="ctr">
            <a:normAutofit/>
          </a:bodyPr>
          <a:lstStyle/>
          <a:p>
            <a:pPr algn="r" eaLnBrk="1" hangingPunct="1">
              <a:defRPr/>
            </a:pPr>
            <a:r>
              <a:rPr lang="en-US" altLang="zh-CN" sz="20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Other_3">
            <a:extLst>
              <a:ext uri="{FF2B5EF4-FFF2-40B4-BE49-F238E27FC236}">
                <a16:creationId xmlns:a16="http://schemas.microsoft.com/office/drawing/2014/main" id="{C3CB85FB-00A2-4CBE-AB8D-2B9FD0B4743E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803526" y="2343151"/>
            <a:ext cx="2879725" cy="1027113"/>
          </a:xfrm>
          <a:custGeom>
            <a:avLst/>
            <a:gdLst>
              <a:gd name="connsiteX0" fmla="*/ 0 w 3601329"/>
              <a:gd name="connsiteY0" fmla="*/ 0 h 1026942"/>
              <a:gd name="connsiteX1" fmla="*/ 1814732 w 3601329"/>
              <a:gd name="connsiteY1" fmla="*/ 0 h 1026942"/>
              <a:gd name="connsiteX2" fmla="*/ 3601329 w 3601329"/>
              <a:gd name="connsiteY2" fmla="*/ 1026942 h 102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1329" h="1026942">
                <a:moveTo>
                  <a:pt x="0" y="0"/>
                </a:moveTo>
                <a:lnTo>
                  <a:pt x="1814732" y="0"/>
                </a:lnTo>
                <a:lnTo>
                  <a:pt x="3601329" y="1026942"/>
                </a:lnTo>
              </a:path>
            </a:pathLst>
          </a:custGeom>
          <a:noFill/>
          <a:ln w="12700">
            <a:solidFill>
              <a:srgbClr val="EB859D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MH_Other_4">
            <a:extLst>
              <a:ext uri="{FF2B5EF4-FFF2-40B4-BE49-F238E27FC236}">
                <a16:creationId xmlns:a16="http://schemas.microsoft.com/office/drawing/2014/main" id="{55799DB3-85FE-4564-818E-85B3A3DB11D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 flipH="1" flipV="1">
            <a:off x="6496051" y="5023455"/>
            <a:ext cx="2984500" cy="1027112"/>
          </a:xfrm>
          <a:custGeom>
            <a:avLst/>
            <a:gdLst>
              <a:gd name="connsiteX0" fmla="*/ 0 w 3601329"/>
              <a:gd name="connsiteY0" fmla="*/ 0 h 1026942"/>
              <a:gd name="connsiteX1" fmla="*/ 1814732 w 3601329"/>
              <a:gd name="connsiteY1" fmla="*/ 0 h 1026942"/>
              <a:gd name="connsiteX2" fmla="*/ 3601329 w 3601329"/>
              <a:gd name="connsiteY2" fmla="*/ 1026942 h 102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01329" h="1026942">
                <a:moveTo>
                  <a:pt x="0" y="0"/>
                </a:moveTo>
                <a:lnTo>
                  <a:pt x="1814732" y="0"/>
                </a:lnTo>
                <a:lnTo>
                  <a:pt x="3601329" y="1026942"/>
                </a:lnTo>
              </a:path>
            </a:pathLst>
          </a:custGeom>
          <a:noFill/>
          <a:ln w="12700">
            <a:solidFill>
              <a:srgbClr val="EDD27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28" name="MH_PageTitle">
            <a:extLst>
              <a:ext uri="{FF2B5EF4-FFF2-40B4-BE49-F238E27FC236}">
                <a16:creationId xmlns:a16="http://schemas.microsoft.com/office/drawing/2014/main" id="{9ABE72B0-3314-46D2-B806-27A50BA97BB4}"/>
              </a:ext>
            </a:extLst>
          </p:cNvPr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性能测试</a:t>
            </a:r>
            <a:endParaRPr lang="zh-CN" altLang="en-US" dirty="0"/>
          </a:p>
        </p:txBody>
      </p:sp>
      <p:sp>
        <p:nvSpPr>
          <p:cNvPr id="5129" name="MH_Text_1">
            <a:extLst>
              <a:ext uri="{FF2B5EF4-FFF2-40B4-BE49-F238E27FC236}">
                <a16:creationId xmlns:a16="http://schemas.microsoft.com/office/drawing/2014/main" id="{6F1901A2-8646-46A9-BF1A-4BFB1887A2FB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189973" y="2355852"/>
            <a:ext cx="3204228" cy="395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i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loadrunner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的使用原理及流程有了更好的掌握</a:t>
            </a:r>
            <a:endParaRPr lang="en-US" altLang="zh-CN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30000"/>
              </a:lnSpc>
            </a:pPr>
            <a:r>
              <a:rPr lang="en-US" altLang="zh-CN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i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对于使用过程中出现的一些问题也可以灵活的解决</a:t>
            </a:r>
            <a:endParaRPr lang="en-US" altLang="zh-CN" i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i="1" dirty="0" smtClean="0">
                <a:latin typeface="+mj-ea"/>
                <a:ea typeface="+mj-ea"/>
              </a:rPr>
              <a:t>3.</a:t>
            </a:r>
            <a:r>
              <a:rPr lang="zh-CN" altLang="en-US" i="1" dirty="0">
                <a:latin typeface="+mj-ea"/>
                <a:ea typeface="+mj-ea"/>
              </a:rPr>
              <a:t>接口测试除了基本的接口参数、功能等基本内容沟通，</a:t>
            </a:r>
            <a:r>
              <a:rPr lang="zh-CN" altLang="en-US" i="1" dirty="0" smtClean="0">
                <a:latin typeface="+mj-ea"/>
                <a:ea typeface="+mj-ea"/>
              </a:rPr>
              <a:t>还要对服务端</a:t>
            </a:r>
            <a:r>
              <a:rPr lang="zh-CN" altLang="en-US" i="1" dirty="0">
                <a:latin typeface="+mj-ea"/>
                <a:ea typeface="+mj-ea"/>
              </a:rPr>
              <a:t>有</a:t>
            </a:r>
            <a:r>
              <a:rPr lang="zh-CN" altLang="en-US" i="1" dirty="0" smtClean="0">
                <a:latin typeface="+mj-ea"/>
                <a:ea typeface="+mj-ea"/>
              </a:rPr>
              <a:t>更</a:t>
            </a:r>
            <a:r>
              <a:rPr lang="zh-CN" altLang="en-US" i="1" dirty="0">
                <a:latin typeface="+mj-ea"/>
                <a:ea typeface="+mj-ea"/>
              </a:rPr>
              <a:t>深入</a:t>
            </a:r>
            <a:r>
              <a:rPr lang="zh-CN" altLang="en-US" i="1" dirty="0" smtClean="0">
                <a:latin typeface="+mj-ea"/>
                <a:ea typeface="+mj-ea"/>
              </a:rPr>
              <a:t>的了解</a:t>
            </a:r>
            <a:r>
              <a:rPr lang="zh-CN" altLang="en-US" i="1" dirty="0">
                <a:latin typeface="+mj-ea"/>
                <a:ea typeface="+mj-ea"/>
              </a:rPr>
              <a:t>，部署环境的策略以及日志记录的机制等等，</a:t>
            </a:r>
            <a:r>
              <a:rPr lang="zh-CN" altLang="en-US" i="1" dirty="0" smtClean="0">
                <a:latin typeface="+mj-ea"/>
                <a:ea typeface="+mj-ea"/>
              </a:rPr>
              <a:t>避免某些问题的发生</a:t>
            </a:r>
            <a:r>
              <a:rPr lang="zh-CN" altLang="en-US" i="1" dirty="0">
                <a:latin typeface="+mj-ea"/>
                <a:ea typeface="+mj-ea"/>
              </a:rPr>
              <a:t>，提高测试效率。</a:t>
            </a:r>
          </a:p>
        </p:txBody>
      </p:sp>
      <p:sp>
        <p:nvSpPr>
          <p:cNvPr id="5130" name="MH_Text_2">
            <a:extLst>
              <a:ext uri="{FF2B5EF4-FFF2-40B4-BE49-F238E27FC236}">
                <a16:creationId xmlns:a16="http://schemas.microsoft.com/office/drawing/2014/main" id="{B75F4A65-E813-485D-814F-807BDD401764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889876" y="2074864"/>
            <a:ext cx="2895034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jmeter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的使用有了更多的操作作验，对于一些功能的使用也的到了进一步巩固与提升。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zh-CN" altLang="en-US" dirty="0" smtClean="0">
                <a:latin typeface="+mj-ea"/>
                <a:ea typeface="+mj-ea"/>
              </a:rPr>
              <a:t>样本</a:t>
            </a:r>
            <a:r>
              <a:rPr lang="zh-CN" altLang="en-US" dirty="0">
                <a:latin typeface="+mj-ea"/>
                <a:ea typeface="+mj-ea"/>
              </a:rPr>
              <a:t>数目、最新样本、平均、偏离、吞吐量、中</a:t>
            </a:r>
            <a:r>
              <a:rPr lang="zh-CN" altLang="en-US" dirty="0" smtClean="0">
                <a:latin typeface="+mj-ea"/>
                <a:ea typeface="+mj-ea"/>
              </a:rPr>
              <a:t>值检测值的分析更加到位</a:t>
            </a:r>
            <a:endParaRPr lang="en-US" altLang="zh-CN" dirty="0" smtClean="0"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en-US" altLang="zh-CN" dirty="0" smtClean="0">
                <a:latin typeface="+mj-ea"/>
                <a:ea typeface="+mj-ea"/>
              </a:rPr>
              <a:t>3.</a:t>
            </a:r>
            <a:r>
              <a:rPr lang="zh-CN" altLang="en-US" dirty="0" smtClean="0">
                <a:latin typeface="+mj-ea"/>
                <a:ea typeface="+mj-ea"/>
              </a:rPr>
              <a:t>掌握了基本压力测试的方法与监测点</a:t>
            </a:r>
            <a:endParaRPr lang="en-US" altLang="zh-CN" dirty="0" smtClean="0"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endParaRPr lang="zh-CN" altLang="en-US" dirty="0">
              <a:latin typeface="+mj-ea"/>
              <a:ea typeface="+mj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52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1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5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9" grpId="0" animBg="1"/>
      <p:bldP spid="12" grpId="0" animBg="1"/>
      <p:bldP spid="13" grpId="0" animBg="1"/>
      <p:bldP spid="51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MH_Other_1">
            <a:extLst>
              <a:ext uri="{FF2B5EF4-FFF2-40B4-BE49-F238E27FC236}">
                <a16:creationId xmlns:a16="http://schemas.microsoft.com/office/drawing/2014/main" id="{040DB65E-4B73-451C-A69E-15982501F2B9}"/>
              </a:ext>
            </a:extLst>
          </p:cNvPr>
          <p:cNvSpPr>
            <a:spLocks/>
          </p:cNvSpPr>
          <p:nvPr>
            <p:custDataLst>
              <p:tags r:id="rId2"/>
            </p:custDataLst>
          </p:nvPr>
        </p:nvSpPr>
        <p:spPr bwMode="auto">
          <a:xfrm>
            <a:off x="5364164" y="2828926"/>
            <a:ext cx="1455737" cy="709613"/>
          </a:xfrm>
          <a:custGeom>
            <a:avLst/>
            <a:gdLst>
              <a:gd name="T0" fmla="*/ 729 w 1321"/>
              <a:gd name="T1" fmla="*/ 203 h 712"/>
              <a:gd name="T2" fmla="*/ 738 w 1321"/>
              <a:gd name="T3" fmla="*/ 224 h 712"/>
              <a:gd name="T4" fmla="*/ 740 w 1321"/>
              <a:gd name="T5" fmla="*/ 244 h 712"/>
              <a:gd name="T6" fmla="*/ 737 w 1321"/>
              <a:gd name="T7" fmla="*/ 262 h 712"/>
              <a:gd name="T8" fmla="*/ 727 w 1321"/>
              <a:gd name="T9" fmla="*/ 279 h 712"/>
              <a:gd name="T10" fmla="*/ 713 w 1321"/>
              <a:gd name="T11" fmla="*/ 294 h 712"/>
              <a:gd name="T12" fmla="*/ 694 w 1321"/>
              <a:gd name="T13" fmla="*/ 306 h 712"/>
              <a:gd name="T14" fmla="*/ 670 w 1321"/>
              <a:gd name="T15" fmla="*/ 318 h 712"/>
              <a:gd name="T16" fmla="*/ 643 w 1321"/>
              <a:gd name="T17" fmla="*/ 329 h 712"/>
              <a:gd name="T18" fmla="*/ 612 w 1321"/>
              <a:gd name="T19" fmla="*/ 338 h 712"/>
              <a:gd name="T20" fmla="*/ 578 w 1321"/>
              <a:gd name="T21" fmla="*/ 346 h 712"/>
              <a:gd name="T22" fmla="*/ 542 w 1321"/>
              <a:gd name="T23" fmla="*/ 352 h 712"/>
              <a:gd name="T24" fmla="*/ 502 w 1321"/>
              <a:gd name="T25" fmla="*/ 357 h 712"/>
              <a:gd name="T26" fmla="*/ 462 w 1321"/>
              <a:gd name="T27" fmla="*/ 360 h 712"/>
              <a:gd name="T28" fmla="*/ 445 w 1321"/>
              <a:gd name="T29" fmla="*/ 361 h 712"/>
              <a:gd name="T30" fmla="*/ 267 w 1321"/>
              <a:gd name="T31" fmla="*/ 361 h 712"/>
              <a:gd name="T32" fmla="*/ 264 w 1321"/>
              <a:gd name="T33" fmla="*/ 361 h 712"/>
              <a:gd name="T34" fmla="*/ 229 w 1321"/>
              <a:gd name="T35" fmla="*/ 359 h 712"/>
              <a:gd name="T36" fmla="*/ 195 w 1321"/>
              <a:gd name="T37" fmla="*/ 357 h 712"/>
              <a:gd name="T38" fmla="*/ 162 w 1321"/>
              <a:gd name="T39" fmla="*/ 353 h 712"/>
              <a:gd name="T40" fmla="*/ 132 w 1321"/>
              <a:gd name="T41" fmla="*/ 349 h 712"/>
              <a:gd name="T42" fmla="*/ 104 w 1321"/>
              <a:gd name="T43" fmla="*/ 343 h 712"/>
              <a:gd name="T44" fmla="*/ 79 w 1321"/>
              <a:gd name="T45" fmla="*/ 336 h 712"/>
              <a:gd name="T46" fmla="*/ 57 w 1321"/>
              <a:gd name="T47" fmla="*/ 329 h 712"/>
              <a:gd name="T48" fmla="*/ 38 w 1321"/>
              <a:gd name="T49" fmla="*/ 319 h 712"/>
              <a:gd name="T50" fmla="*/ 22 w 1321"/>
              <a:gd name="T51" fmla="*/ 308 h 712"/>
              <a:gd name="T52" fmla="*/ 10 w 1321"/>
              <a:gd name="T53" fmla="*/ 296 h 712"/>
              <a:gd name="T54" fmla="*/ 3 w 1321"/>
              <a:gd name="T55" fmla="*/ 281 h 712"/>
              <a:gd name="T56" fmla="*/ 0 w 1321"/>
              <a:gd name="T57" fmla="*/ 266 h 712"/>
              <a:gd name="T58" fmla="*/ 0 w 1321"/>
              <a:gd name="T59" fmla="*/ 264 h 712"/>
              <a:gd name="T60" fmla="*/ 2 w 1321"/>
              <a:gd name="T61" fmla="*/ 247 h 712"/>
              <a:gd name="T62" fmla="*/ 9 w 1321"/>
              <a:gd name="T63" fmla="*/ 226 h 712"/>
              <a:gd name="T64" fmla="*/ 29 w 1321"/>
              <a:gd name="T65" fmla="*/ 188 h 712"/>
              <a:gd name="T66" fmla="*/ 53 w 1321"/>
              <a:gd name="T67" fmla="*/ 152 h 712"/>
              <a:gd name="T68" fmla="*/ 82 w 1321"/>
              <a:gd name="T69" fmla="*/ 119 h 712"/>
              <a:gd name="T70" fmla="*/ 114 w 1321"/>
              <a:gd name="T71" fmla="*/ 89 h 712"/>
              <a:gd name="T72" fmla="*/ 151 w 1321"/>
              <a:gd name="T73" fmla="*/ 63 h 712"/>
              <a:gd name="T74" fmla="*/ 191 w 1321"/>
              <a:gd name="T75" fmla="*/ 42 h 712"/>
              <a:gd name="T76" fmla="*/ 232 w 1321"/>
              <a:gd name="T77" fmla="*/ 24 h 712"/>
              <a:gd name="T78" fmla="*/ 278 w 1321"/>
              <a:gd name="T79" fmla="*/ 11 h 712"/>
              <a:gd name="T80" fmla="*/ 325 w 1321"/>
              <a:gd name="T81" fmla="*/ 3 h 712"/>
              <a:gd name="T82" fmla="*/ 374 w 1321"/>
              <a:gd name="T83" fmla="*/ 0 h 712"/>
              <a:gd name="T84" fmla="*/ 374 w 1321"/>
              <a:gd name="T85" fmla="*/ 0 h 712"/>
              <a:gd name="T86" fmla="*/ 425 w 1321"/>
              <a:gd name="T87" fmla="*/ 3 h 712"/>
              <a:gd name="T88" fmla="*/ 474 w 1321"/>
              <a:gd name="T89" fmla="*/ 12 h 712"/>
              <a:gd name="T90" fmla="*/ 522 w 1321"/>
              <a:gd name="T91" fmla="*/ 27 h 712"/>
              <a:gd name="T92" fmla="*/ 566 w 1321"/>
              <a:gd name="T93" fmla="*/ 46 h 712"/>
              <a:gd name="T94" fmla="*/ 606 w 1321"/>
              <a:gd name="T95" fmla="*/ 69 h 712"/>
              <a:gd name="T96" fmla="*/ 644 w 1321"/>
              <a:gd name="T97" fmla="*/ 98 h 712"/>
              <a:gd name="T98" fmla="*/ 677 w 1321"/>
              <a:gd name="T99" fmla="*/ 130 h 712"/>
              <a:gd name="T100" fmla="*/ 705 w 1321"/>
              <a:gd name="T101" fmla="*/ 165 h 712"/>
              <a:gd name="T102" fmla="*/ 729 w 1321"/>
              <a:gd name="T103" fmla="*/ 203 h 712"/>
              <a:gd name="T104" fmla="*/ 729 w 1321"/>
              <a:gd name="T105" fmla="*/ 203 h 7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21"/>
              <a:gd name="T160" fmla="*/ 0 h 712"/>
              <a:gd name="T161" fmla="*/ 1321 w 1321"/>
              <a:gd name="T162" fmla="*/ 712 h 7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lumMod val="70000"/>
                  <a:lumOff val="30000"/>
                </a:schemeClr>
              </a:gs>
              <a:gs pos="100000">
                <a:schemeClr val="accent1"/>
              </a:gs>
            </a:gsLst>
            <a:path path="shape">
              <a:fillToRect l="50000" t="50000" r="50000" b="50000"/>
            </a:path>
          </a:gradFill>
          <a:ln w="9525">
            <a:noFill/>
            <a:round/>
            <a:headEnd/>
            <a:tailEnd/>
          </a:ln>
          <a:effectLst/>
          <a:extLst/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3200" b="1" kern="0" dirty="0">
              <a:solidFill>
                <a:schemeClr val="bg1"/>
              </a:solidFill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69" name="MH_Other_2">
            <a:extLst>
              <a:ext uri="{FF2B5EF4-FFF2-40B4-BE49-F238E27FC236}">
                <a16:creationId xmlns:a16="http://schemas.microsoft.com/office/drawing/2014/main" id="{5B88E5AA-5A23-48B7-9F40-A1A5FAF264B8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468939" y="2293938"/>
            <a:ext cx="1571625" cy="1460500"/>
          </a:xfrm>
          <a:custGeom>
            <a:avLst/>
            <a:gdLst/>
            <a:ahLst/>
            <a:cxnLst/>
            <a:rect l="l" t="t" r="r" b="b"/>
            <a:pathLst>
              <a:path w="2093737" h="1948572">
                <a:moveTo>
                  <a:pt x="410661" y="0"/>
                </a:moveTo>
                <a:lnTo>
                  <a:pt x="403048" y="89244"/>
                </a:lnTo>
                <a:cubicBezTo>
                  <a:pt x="1348228" y="250036"/>
                  <a:pt x="2166899" y="906214"/>
                  <a:pt x="2088537" y="1948572"/>
                </a:cubicBezTo>
                <a:cubicBezTo>
                  <a:pt x="2035788" y="1043690"/>
                  <a:pt x="1338985" y="524989"/>
                  <a:pt x="392786" y="406731"/>
                </a:cubicBezTo>
                <a:lnTo>
                  <a:pt x="394045" y="505361"/>
                </a:lnTo>
                <a:lnTo>
                  <a:pt x="0" y="250439"/>
                </a:lnTo>
                <a:close/>
              </a:path>
            </a:pathLst>
          </a:custGeom>
          <a:solidFill>
            <a:srgbClr val="FFC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68" name="MH_Other_3">
            <a:extLst>
              <a:ext uri="{FF2B5EF4-FFF2-40B4-BE49-F238E27FC236}">
                <a16:creationId xmlns:a16="http://schemas.microsoft.com/office/drawing/2014/main" id="{BAB2C956-4944-4C6B-A791-0D543E7EDF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589464" y="2746376"/>
            <a:ext cx="1779587" cy="1192213"/>
          </a:xfrm>
          <a:custGeom>
            <a:avLst/>
            <a:gdLst/>
            <a:ahLst/>
            <a:cxnLst/>
            <a:rect l="l" t="t" r="r" b="b"/>
            <a:pathLst>
              <a:path w="2371694" h="1589591">
                <a:moveTo>
                  <a:pt x="1668582" y="1965"/>
                </a:moveTo>
                <a:cubicBezTo>
                  <a:pt x="1893761" y="-9512"/>
                  <a:pt x="2129912" y="28867"/>
                  <a:pt x="2371694" y="128026"/>
                </a:cubicBezTo>
                <a:cubicBezTo>
                  <a:pt x="1494800" y="-101431"/>
                  <a:pt x="786162" y="400981"/>
                  <a:pt x="381300" y="1264326"/>
                </a:cubicBezTo>
                <a:lnTo>
                  <a:pt x="475492" y="1293606"/>
                </a:lnTo>
                <a:lnTo>
                  <a:pt x="111280" y="1589591"/>
                </a:lnTo>
                <a:lnTo>
                  <a:pt x="0" y="1121639"/>
                </a:lnTo>
                <a:lnTo>
                  <a:pt x="82523" y="1156457"/>
                </a:lnTo>
                <a:cubicBezTo>
                  <a:pt x="416272" y="519533"/>
                  <a:pt x="993048" y="36396"/>
                  <a:pt x="1668582" y="1965"/>
                </a:cubicBezTo>
                <a:close/>
              </a:path>
            </a:pathLst>
          </a:custGeom>
          <a:solidFill>
            <a:srgbClr val="92D05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67" name="MH_Other_4">
            <a:extLst>
              <a:ext uri="{FF2B5EF4-FFF2-40B4-BE49-F238E27FC236}">
                <a16:creationId xmlns:a16="http://schemas.microsoft.com/office/drawing/2014/main" id="{D733B8F1-F9CD-49C2-B5BD-79B3C5FFFAF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022851" y="3209925"/>
            <a:ext cx="809625" cy="1951038"/>
          </a:xfrm>
          <a:custGeom>
            <a:avLst/>
            <a:gdLst/>
            <a:ahLst/>
            <a:cxnLst/>
            <a:rect l="l" t="t" r="r" b="b"/>
            <a:pathLst>
              <a:path w="1081319" h="2601430">
                <a:moveTo>
                  <a:pt x="389795" y="0"/>
                </a:moveTo>
                <a:cubicBezTo>
                  <a:pt x="-99407" y="763070"/>
                  <a:pt x="159434" y="1592278"/>
                  <a:pt x="855415" y="2244113"/>
                </a:cubicBezTo>
                <a:lnTo>
                  <a:pt x="912369" y="2163580"/>
                </a:lnTo>
                <a:lnTo>
                  <a:pt x="1081319" y="2601430"/>
                </a:lnTo>
                <a:lnTo>
                  <a:pt x="601883" y="2562658"/>
                </a:lnTo>
                <a:lnTo>
                  <a:pt x="660499" y="2494933"/>
                </a:lnTo>
                <a:cubicBezTo>
                  <a:pt x="-9657" y="1809287"/>
                  <a:pt x="-286284" y="797226"/>
                  <a:pt x="389795" y="0"/>
                </a:cubicBezTo>
                <a:close/>
              </a:path>
            </a:pathLst>
          </a:custGeom>
          <a:solidFill>
            <a:srgbClr val="C000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66" name="MH_Other_5">
            <a:extLst>
              <a:ext uri="{FF2B5EF4-FFF2-40B4-BE49-F238E27FC236}">
                <a16:creationId xmlns:a16="http://schemas.microsoft.com/office/drawing/2014/main" id="{BF5D6CE6-E326-4C24-A292-AD2D43252237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287964" y="4313239"/>
            <a:ext cx="2016125" cy="581025"/>
          </a:xfrm>
          <a:custGeom>
            <a:avLst/>
            <a:gdLst/>
            <a:ahLst/>
            <a:cxnLst/>
            <a:rect l="l" t="t" r="r" b="b"/>
            <a:pathLst>
              <a:path w="2687800" h="772904">
                <a:moveTo>
                  <a:pt x="0" y="0"/>
                </a:moveTo>
                <a:cubicBezTo>
                  <a:pt x="574551" y="701060"/>
                  <a:pt x="1443161" y="711127"/>
                  <a:pt x="2278163" y="250638"/>
                </a:cubicBezTo>
                <a:lnTo>
                  <a:pt x="2219171" y="171585"/>
                </a:lnTo>
                <a:lnTo>
                  <a:pt x="2687800" y="146207"/>
                </a:lnTo>
                <a:lnTo>
                  <a:pt x="2502772" y="590197"/>
                </a:lnTo>
                <a:lnTo>
                  <a:pt x="2456475" y="513522"/>
                </a:lnTo>
                <a:cubicBezTo>
                  <a:pt x="1597297" y="939002"/>
                  <a:pt x="549287" y="889345"/>
                  <a:pt x="0" y="0"/>
                </a:cubicBezTo>
                <a:close/>
              </a:path>
            </a:pathLst>
          </a:custGeom>
          <a:solidFill>
            <a:srgbClr val="FFFF00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70" name="MH_Other_6">
            <a:extLst>
              <a:ext uri="{FF2B5EF4-FFF2-40B4-BE49-F238E27FC236}">
                <a16:creationId xmlns:a16="http://schemas.microsoft.com/office/drawing/2014/main" id="{51A82704-CCBF-4788-B0EC-110C036C71CF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399213" y="2762251"/>
            <a:ext cx="1001712" cy="1882775"/>
          </a:xfrm>
          <a:custGeom>
            <a:avLst/>
            <a:gdLst/>
            <a:ahLst/>
            <a:cxnLst/>
            <a:rect l="l" t="t" r="r" b="b"/>
            <a:pathLst>
              <a:path w="1334710" h="2511070">
                <a:moveTo>
                  <a:pt x="969628" y="0"/>
                </a:moveTo>
                <a:lnTo>
                  <a:pt x="1334710" y="313173"/>
                </a:lnTo>
                <a:lnTo>
                  <a:pt x="1247481" y="333510"/>
                </a:lnTo>
                <a:cubicBezTo>
                  <a:pt x="1386636" y="1282117"/>
                  <a:pt x="1015557" y="2263489"/>
                  <a:pt x="0" y="2511070"/>
                </a:cubicBezTo>
                <a:cubicBezTo>
                  <a:pt x="844294" y="2181279"/>
                  <a:pt x="1122284" y="1358292"/>
                  <a:pt x="942363" y="421859"/>
                </a:cubicBezTo>
                <a:lnTo>
                  <a:pt x="848949" y="453535"/>
                </a:lnTo>
                <a:close/>
              </a:path>
            </a:pathLst>
          </a:custGeom>
          <a:gradFill flip="none" rotWithShape="1">
            <a:gsLst>
              <a:gs pos="0">
                <a:srgbClr val="F5D3CF"/>
              </a:gs>
              <a:gs pos="100000">
                <a:srgbClr val="E6968E"/>
              </a:gs>
            </a:gsLst>
            <a:lin ang="16200000" scaled="0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20000"/>
              </a:lnSpc>
              <a:defRPr/>
            </a:pPr>
            <a:endParaRPr lang="zh-CN" altLang="en-US" sz="120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</a:endParaRPr>
          </a:p>
        </p:txBody>
      </p:sp>
      <p:sp>
        <p:nvSpPr>
          <p:cNvPr id="83" name="MH_Title_1">
            <a:extLst>
              <a:ext uri="{FF2B5EF4-FFF2-40B4-BE49-F238E27FC236}">
                <a16:creationId xmlns:a16="http://schemas.microsoft.com/office/drawing/2014/main" id="{157FDBD6-3514-4AEB-B979-DF575F200D5C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148263" y="2811463"/>
            <a:ext cx="1885950" cy="1885950"/>
          </a:xfrm>
          <a:prstGeom prst="ellipse">
            <a:avLst/>
          </a:prstGeom>
          <a:solidFill>
            <a:schemeClr val="accent4"/>
          </a:solidFill>
          <a:ln w="9525">
            <a:noFill/>
            <a:round/>
            <a:headEnd/>
            <a:tailEnd/>
          </a:ln>
          <a:effectLst/>
        </p:spPr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400" kern="0" dirty="0" smtClean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itchFamily="34" charset="0"/>
                <a:ea typeface="微软雅黑" pitchFamily="34" charset="-122"/>
              </a:rPr>
              <a:t>移动端测试</a:t>
            </a:r>
            <a:endParaRPr lang="zh-CN" altLang="en-US" sz="2400" kern="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itchFamily="34" charset="0"/>
              <a:ea typeface="微软雅黑" pitchFamily="34" charset="-122"/>
            </a:endParaRPr>
          </a:p>
        </p:txBody>
      </p:sp>
      <p:sp>
        <p:nvSpPr>
          <p:cNvPr id="5129" name="MH_SubTitle_2">
            <a:extLst>
              <a:ext uri="{FF2B5EF4-FFF2-40B4-BE49-F238E27FC236}">
                <a16:creationId xmlns:a16="http://schemas.microsoft.com/office/drawing/2014/main" id="{A538597F-EBF4-4EB7-B559-8E273826EAA9}"/>
              </a:ext>
            </a:extLst>
          </p:cNvPr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034213" y="1709738"/>
            <a:ext cx="3550279" cy="96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en-US" altLang="zh-CN" sz="1600" dirty="0">
                <a:latin typeface="+mj-ea"/>
                <a:ea typeface="+mj-ea"/>
              </a:rPr>
              <a:t>monkey</a:t>
            </a:r>
            <a:r>
              <a:rPr lang="zh-CN" altLang="en-US" sz="1600" dirty="0">
                <a:latin typeface="+mj-ea"/>
                <a:ea typeface="+mj-ea"/>
              </a:rPr>
              <a:t>命令进行测试，通过随机事件流模拟人的操作，对检查程序的内存溢出、空指针有很大的作用。﻿﻿</a:t>
            </a:r>
          </a:p>
        </p:txBody>
      </p:sp>
      <p:sp>
        <p:nvSpPr>
          <p:cNvPr id="5130" name="MH_SubTitle_3">
            <a:extLst>
              <a:ext uri="{FF2B5EF4-FFF2-40B4-BE49-F238E27FC236}">
                <a16:creationId xmlns:a16="http://schemas.microsoft.com/office/drawing/2014/main" id="{79C899C6-E7FB-4DBB-BA1A-3CC2458CD866}"/>
              </a:ext>
            </a:extLst>
          </p:cNvPr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7361240" y="3538539"/>
            <a:ext cx="3378156" cy="1390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None/>
            </a:pPr>
            <a:r>
              <a:rPr lang="zh-CN" altLang="en-US" sz="1600" dirty="0" smtClean="0">
                <a:latin typeface="+mj-ea"/>
                <a:ea typeface="+mj-ea"/>
              </a:rPr>
              <a:t>功能测试涉及</a:t>
            </a:r>
            <a:r>
              <a:rPr lang="zh-CN" altLang="en-US" sz="1600" dirty="0">
                <a:latin typeface="+mj-ea"/>
                <a:ea typeface="+mj-ea"/>
              </a:rPr>
              <a:t>的测试主要包括基本功能测试，安装、卸载、运行测试，异常处理（包括网络突然断开或者网速过慢、机器内存不足等异常情况的处理）测试。</a:t>
            </a:r>
            <a:r>
              <a:rPr lang="zh-CN" altLang="en-US" sz="1800" dirty="0">
                <a:latin typeface="+mj-ea"/>
                <a:ea typeface="+mj-ea"/>
              </a:rPr>
              <a:t>﻿﻿</a:t>
            </a:r>
          </a:p>
        </p:txBody>
      </p:sp>
      <p:sp>
        <p:nvSpPr>
          <p:cNvPr id="5131" name="MH_SubTitle_4">
            <a:extLst>
              <a:ext uri="{FF2B5EF4-FFF2-40B4-BE49-F238E27FC236}">
                <a16:creationId xmlns:a16="http://schemas.microsoft.com/office/drawing/2014/main" id="{B0C09603-2D9E-4E72-971C-234DB69724FE}"/>
              </a:ext>
            </a:extLst>
          </p:cNvPr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5272882" y="5206675"/>
            <a:ext cx="3094038" cy="1189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掌握服务器端，客户端，数据库之间的联系，提升了根据控制台报错信息找出相关问题所在的能力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2" name="MH_SubTitle_5">
            <a:extLst>
              <a:ext uri="{FF2B5EF4-FFF2-40B4-BE49-F238E27FC236}">
                <a16:creationId xmlns:a16="http://schemas.microsoft.com/office/drawing/2014/main" id="{76A079DE-4C45-4F0D-A484-B3885A1E621A}"/>
              </a:ext>
            </a:extLst>
          </p:cNvPr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281238" y="3916362"/>
            <a:ext cx="2571750" cy="977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熟悉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移动端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测试的一般流程，掌握了测试工具的使用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33" name="MH_SubTitle_1">
            <a:extLst>
              <a:ext uri="{FF2B5EF4-FFF2-40B4-BE49-F238E27FC236}">
                <a16:creationId xmlns:a16="http://schemas.microsoft.com/office/drawing/2014/main" id="{1237511D-5FB0-4BF9-BBEB-F6E5558753F3}"/>
              </a:ext>
            </a:extLst>
          </p:cNvPr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686052" y="1711328"/>
            <a:ext cx="2730500" cy="111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灵活的使用测试工具进行测试工作的开展，对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Appium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的使用更加熟练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MH_Other_7">
            <a:extLst>
              <a:ext uri="{FF2B5EF4-FFF2-40B4-BE49-F238E27FC236}">
                <a16:creationId xmlns:a16="http://schemas.microsoft.com/office/drawing/2014/main" id="{764E74AA-4258-4801-8FBF-C5270EBFDA3E}"/>
              </a:ext>
            </a:extLst>
          </p:cNvPr>
          <p:cNvSpPr>
            <a:spLocks/>
          </p:cNvSpPr>
          <p:nvPr>
            <p:custDataLst>
              <p:tags r:id="rId14"/>
            </p:custDataLst>
          </p:nvPr>
        </p:nvSpPr>
        <p:spPr bwMode="auto">
          <a:xfrm>
            <a:off x="5287964" y="2863850"/>
            <a:ext cx="1601787" cy="806450"/>
          </a:xfrm>
          <a:custGeom>
            <a:avLst/>
            <a:gdLst>
              <a:gd name="T0" fmla="*/ 729 w 1321"/>
              <a:gd name="T1" fmla="*/ 203 h 712"/>
              <a:gd name="T2" fmla="*/ 738 w 1321"/>
              <a:gd name="T3" fmla="*/ 224 h 712"/>
              <a:gd name="T4" fmla="*/ 740 w 1321"/>
              <a:gd name="T5" fmla="*/ 244 h 712"/>
              <a:gd name="T6" fmla="*/ 737 w 1321"/>
              <a:gd name="T7" fmla="*/ 262 h 712"/>
              <a:gd name="T8" fmla="*/ 727 w 1321"/>
              <a:gd name="T9" fmla="*/ 279 h 712"/>
              <a:gd name="T10" fmla="*/ 713 w 1321"/>
              <a:gd name="T11" fmla="*/ 294 h 712"/>
              <a:gd name="T12" fmla="*/ 694 w 1321"/>
              <a:gd name="T13" fmla="*/ 306 h 712"/>
              <a:gd name="T14" fmla="*/ 670 w 1321"/>
              <a:gd name="T15" fmla="*/ 318 h 712"/>
              <a:gd name="T16" fmla="*/ 643 w 1321"/>
              <a:gd name="T17" fmla="*/ 329 h 712"/>
              <a:gd name="T18" fmla="*/ 612 w 1321"/>
              <a:gd name="T19" fmla="*/ 338 h 712"/>
              <a:gd name="T20" fmla="*/ 578 w 1321"/>
              <a:gd name="T21" fmla="*/ 346 h 712"/>
              <a:gd name="T22" fmla="*/ 542 w 1321"/>
              <a:gd name="T23" fmla="*/ 352 h 712"/>
              <a:gd name="T24" fmla="*/ 502 w 1321"/>
              <a:gd name="T25" fmla="*/ 357 h 712"/>
              <a:gd name="T26" fmla="*/ 462 w 1321"/>
              <a:gd name="T27" fmla="*/ 360 h 712"/>
              <a:gd name="T28" fmla="*/ 445 w 1321"/>
              <a:gd name="T29" fmla="*/ 361 h 712"/>
              <a:gd name="T30" fmla="*/ 267 w 1321"/>
              <a:gd name="T31" fmla="*/ 361 h 712"/>
              <a:gd name="T32" fmla="*/ 264 w 1321"/>
              <a:gd name="T33" fmla="*/ 361 h 712"/>
              <a:gd name="T34" fmla="*/ 229 w 1321"/>
              <a:gd name="T35" fmla="*/ 359 h 712"/>
              <a:gd name="T36" fmla="*/ 195 w 1321"/>
              <a:gd name="T37" fmla="*/ 357 h 712"/>
              <a:gd name="T38" fmla="*/ 162 w 1321"/>
              <a:gd name="T39" fmla="*/ 353 h 712"/>
              <a:gd name="T40" fmla="*/ 132 w 1321"/>
              <a:gd name="T41" fmla="*/ 349 h 712"/>
              <a:gd name="T42" fmla="*/ 104 w 1321"/>
              <a:gd name="T43" fmla="*/ 343 h 712"/>
              <a:gd name="T44" fmla="*/ 79 w 1321"/>
              <a:gd name="T45" fmla="*/ 336 h 712"/>
              <a:gd name="T46" fmla="*/ 57 w 1321"/>
              <a:gd name="T47" fmla="*/ 329 h 712"/>
              <a:gd name="T48" fmla="*/ 38 w 1321"/>
              <a:gd name="T49" fmla="*/ 319 h 712"/>
              <a:gd name="T50" fmla="*/ 22 w 1321"/>
              <a:gd name="T51" fmla="*/ 308 h 712"/>
              <a:gd name="T52" fmla="*/ 10 w 1321"/>
              <a:gd name="T53" fmla="*/ 296 h 712"/>
              <a:gd name="T54" fmla="*/ 3 w 1321"/>
              <a:gd name="T55" fmla="*/ 281 h 712"/>
              <a:gd name="T56" fmla="*/ 0 w 1321"/>
              <a:gd name="T57" fmla="*/ 266 h 712"/>
              <a:gd name="T58" fmla="*/ 0 w 1321"/>
              <a:gd name="T59" fmla="*/ 264 h 712"/>
              <a:gd name="T60" fmla="*/ 2 w 1321"/>
              <a:gd name="T61" fmla="*/ 247 h 712"/>
              <a:gd name="T62" fmla="*/ 9 w 1321"/>
              <a:gd name="T63" fmla="*/ 226 h 712"/>
              <a:gd name="T64" fmla="*/ 29 w 1321"/>
              <a:gd name="T65" fmla="*/ 188 h 712"/>
              <a:gd name="T66" fmla="*/ 53 w 1321"/>
              <a:gd name="T67" fmla="*/ 152 h 712"/>
              <a:gd name="T68" fmla="*/ 82 w 1321"/>
              <a:gd name="T69" fmla="*/ 119 h 712"/>
              <a:gd name="T70" fmla="*/ 114 w 1321"/>
              <a:gd name="T71" fmla="*/ 89 h 712"/>
              <a:gd name="T72" fmla="*/ 151 w 1321"/>
              <a:gd name="T73" fmla="*/ 63 h 712"/>
              <a:gd name="T74" fmla="*/ 191 w 1321"/>
              <a:gd name="T75" fmla="*/ 42 h 712"/>
              <a:gd name="T76" fmla="*/ 232 w 1321"/>
              <a:gd name="T77" fmla="*/ 24 h 712"/>
              <a:gd name="T78" fmla="*/ 278 w 1321"/>
              <a:gd name="T79" fmla="*/ 11 h 712"/>
              <a:gd name="T80" fmla="*/ 325 w 1321"/>
              <a:gd name="T81" fmla="*/ 3 h 712"/>
              <a:gd name="T82" fmla="*/ 374 w 1321"/>
              <a:gd name="T83" fmla="*/ 0 h 712"/>
              <a:gd name="T84" fmla="*/ 374 w 1321"/>
              <a:gd name="T85" fmla="*/ 0 h 712"/>
              <a:gd name="T86" fmla="*/ 425 w 1321"/>
              <a:gd name="T87" fmla="*/ 3 h 712"/>
              <a:gd name="T88" fmla="*/ 474 w 1321"/>
              <a:gd name="T89" fmla="*/ 12 h 712"/>
              <a:gd name="T90" fmla="*/ 522 w 1321"/>
              <a:gd name="T91" fmla="*/ 27 h 712"/>
              <a:gd name="T92" fmla="*/ 566 w 1321"/>
              <a:gd name="T93" fmla="*/ 46 h 712"/>
              <a:gd name="T94" fmla="*/ 606 w 1321"/>
              <a:gd name="T95" fmla="*/ 69 h 712"/>
              <a:gd name="T96" fmla="*/ 644 w 1321"/>
              <a:gd name="T97" fmla="*/ 98 h 712"/>
              <a:gd name="T98" fmla="*/ 677 w 1321"/>
              <a:gd name="T99" fmla="*/ 130 h 712"/>
              <a:gd name="T100" fmla="*/ 705 w 1321"/>
              <a:gd name="T101" fmla="*/ 165 h 712"/>
              <a:gd name="T102" fmla="*/ 729 w 1321"/>
              <a:gd name="T103" fmla="*/ 203 h 712"/>
              <a:gd name="T104" fmla="*/ 729 w 1321"/>
              <a:gd name="T105" fmla="*/ 203 h 7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1321"/>
              <a:gd name="T160" fmla="*/ 0 h 712"/>
              <a:gd name="T161" fmla="*/ 1321 w 1321"/>
              <a:gd name="T162" fmla="*/ 712 h 712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1321" h="712">
                <a:moveTo>
                  <a:pt x="1301" y="401"/>
                </a:moveTo>
                <a:lnTo>
                  <a:pt x="1317" y="442"/>
                </a:lnTo>
                <a:lnTo>
                  <a:pt x="1321" y="481"/>
                </a:lnTo>
                <a:lnTo>
                  <a:pt x="1315" y="516"/>
                </a:lnTo>
                <a:lnTo>
                  <a:pt x="1298" y="550"/>
                </a:lnTo>
                <a:lnTo>
                  <a:pt x="1272" y="579"/>
                </a:lnTo>
                <a:lnTo>
                  <a:pt x="1239" y="604"/>
                </a:lnTo>
                <a:lnTo>
                  <a:pt x="1196" y="628"/>
                </a:lnTo>
                <a:lnTo>
                  <a:pt x="1147" y="649"/>
                </a:lnTo>
                <a:lnTo>
                  <a:pt x="1092" y="667"/>
                </a:lnTo>
                <a:lnTo>
                  <a:pt x="1031" y="683"/>
                </a:lnTo>
                <a:lnTo>
                  <a:pt x="967" y="694"/>
                </a:lnTo>
                <a:lnTo>
                  <a:pt x="896" y="704"/>
                </a:lnTo>
                <a:lnTo>
                  <a:pt x="824" y="710"/>
                </a:lnTo>
                <a:lnTo>
                  <a:pt x="795" y="712"/>
                </a:lnTo>
                <a:lnTo>
                  <a:pt x="476" y="712"/>
                </a:lnTo>
                <a:lnTo>
                  <a:pt x="472" y="712"/>
                </a:lnTo>
                <a:lnTo>
                  <a:pt x="409" y="708"/>
                </a:lnTo>
                <a:lnTo>
                  <a:pt x="348" y="704"/>
                </a:lnTo>
                <a:lnTo>
                  <a:pt x="290" y="696"/>
                </a:lnTo>
                <a:lnTo>
                  <a:pt x="235" y="689"/>
                </a:lnTo>
                <a:lnTo>
                  <a:pt x="186" y="677"/>
                </a:lnTo>
                <a:lnTo>
                  <a:pt x="141" y="663"/>
                </a:lnTo>
                <a:lnTo>
                  <a:pt x="102" y="648"/>
                </a:lnTo>
                <a:lnTo>
                  <a:pt x="67" y="630"/>
                </a:lnTo>
                <a:lnTo>
                  <a:pt x="39" y="608"/>
                </a:lnTo>
                <a:lnTo>
                  <a:pt x="18" y="583"/>
                </a:lnTo>
                <a:lnTo>
                  <a:pt x="6" y="554"/>
                </a:lnTo>
                <a:lnTo>
                  <a:pt x="0" y="524"/>
                </a:lnTo>
                <a:lnTo>
                  <a:pt x="0" y="520"/>
                </a:lnTo>
                <a:lnTo>
                  <a:pt x="4" y="487"/>
                </a:lnTo>
                <a:lnTo>
                  <a:pt x="16" y="446"/>
                </a:lnTo>
                <a:lnTo>
                  <a:pt x="51" y="370"/>
                </a:lnTo>
                <a:lnTo>
                  <a:pt x="94" y="299"/>
                </a:lnTo>
                <a:lnTo>
                  <a:pt x="147" y="235"/>
                </a:lnTo>
                <a:lnTo>
                  <a:pt x="204" y="176"/>
                </a:lnTo>
                <a:lnTo>
                  <a:pt x="270" y="125"/>
                </a:lnTo>
                <a:lnTo>
                  <a:pt x="341" y="82"/>
                </a:lnTo>
                <a:lnTo>
                  <a:pt x="415" y="47"/>
                </a:lnTo>
                <a:lnTo>
                  <a:pt x="497" y="21"/>
                </a:lnTo>
                <a:lnTo>
                  <a:pt x="581" y="6"/>
                </a:lnTo>
                <a:lnTo>
                  <a:pt x="667" y="0"/>
                </a:lnTo>
                <a:lnTo>
                  <a:pt x="759" y="6"/>
                </a:lnTo>
                <a:lnTo>
                  <a:pt x="847" y="23"/>
                </a:lnTo>
                <a:lnTo>
                  <a:pt x="932" y="53"/>
                </a:lnTo>
                <a:lnTo>
                  <a:pt x="1010" y="90"/>
                </a:lnTo>
                <a:lnTo>
                  <a:pt x="1082" y="137"/>
                </a:lnTo>
                <a:lnTo>
                  <a:pt x="1149" y="194"/>
                </a:lnTo>
                <a:lnTo>
                  <a:pt x="1208" y="256"/>
                </a:lnTo>
                <a:lnTo>
                  <a:pt x="1258" y="325"/>
                </a:lnTo>
                <a:lnTo>
                  <a:pt x="1301" y="401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E6968E">
                  <a:alpha val="0"/>
                </a:srgbClr>
              </a:gs>
            </a:gsLst>
            <a:lin ang="5400000" scaled="1"/>
          </a:gra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 sz="3200" kern="0" dirty="0">
              <a:solidFill>
                <a:sysClr val="windowText" lastClr="000000"/>
              </a:solidFill>
              <a:ea typeface="微软雅黑" pitchFamily="34" charset="-122"/>
            </a:endParaRPr>
          </a:p>
        </p:txBody>
      </p:sp>
      <p:sp>
        <p:nvSpPr>
          <p:cNvPr id="5135" name="MH_PageTitle">
            <a:extLst>
              <a:ext uri="{FF2B5EF4-FFF2-40B4-BE49-F238E27FC236}">
                <a16:creationId xmlns:a16="http://schemas.microsoft.com/office/drawing/2014/main" id="{1620CB6D-F8F1-4D78-83AA-032CD185D653}"/>
              </a:ext>
            </a:extLst>
          </p:cNvPr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移动端测试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893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68" grpId="0" animBg="1"/>
      <p:bldP spid="67" grpId="0" animBg="1"/>
      <p:bldP spid="66" grpId="0" animBg="1"/>
      <p:bldP spid="7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0" y="0"/>
            <a:ext cx="9312101" cy="717023"/>
          </a:xfrm>
        </p:spPr>
        <p:txBody>
          <a:bodyPr/>
          <a:lstStyle/>
          <a:p>
            <a:r>
              <a:rPr lang="zh-CN" altLang="en-US" dirty="0" smtClean="0"/>
              <a:t>问题解决途径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576198" y="898902"/>
            <a:ext cx="5157787" cy="1301373"/>
          </a:xfrm>
        </p:spPr>
        <p:txBody>
          <a:bodyPr>
            <a:noAutofit/>
          </a:bodyPr>
          <a:lstStyle/>
          <a:p>
            <a:r>
              <a:rPr lang="en-US" altLang="zh-CN" sz="1600" dirty="0" smtClean="0"/>
              <a:t>1.</a:t>
            </a:r>
            <a:r>
              <a:rPr lang="zh-CN" altLang="en-US" sz="1600" dirty="0" smtClean="0"/>
              <a:t>寻求老师帮助</a:t>
            </a:r>
            <a:endParaRPr lang="en-US" altLang="zh-CN" sz="1600" dirty="0" smtClean="0"/>
          </a:p>
          <a:p>
            <a:endParaRPr lang="en-US" altLang="zh-CN" sz="1600" dirty="0" smtClean="0"/>
          </a:p>
          <a:p>
            <a:r>
              <a:rPr lang="en-US" altLang="zh-CN" sz="1600" dirty="0" smtClean="0"/>
              <a:t>2.</a:t>
            </a:r>
            <a:r>
              <a:rPr lang="zh-CN" altLang="en-US" sz="1600" dirty="0" smtClean="0"/>
              <a:t>查阅相关技术公众号（</a:t>
            </a:r>
            <a:r>
              <a:rPr lang="en-US" altLang="zh-CN" sz="1600" dirty="0" smtClean="0"/>
              <a:t>CSDN</a:t>
            </a:r>
            <a:r>
              <a:rPr lang="zh-CN" altLang="en-US" sz="1600" dirty="0" smtClean="0"/>
              <a:t>，微信公众等文章）</a:t>
            </a:r>
            <a:endParaRPr lang="zh-CN" altLang="en-US" sz="1600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76198" y="2200275"/>
            <a:ext cx="2642992" cy="3684588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查看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中的代码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2550" y="2200276"/>
            <a:ext cx="5183188" cy="36845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/>
          <a:srcRect t="2961" b="29406"/>
          <a:stretch/>
        </p:blipFill>
        <p:spPr>
          <a:xfrm>
            <a:off x="3557125" y="2200275"/>
            <a:ext cx="2409722" cy="368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81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等腰三角形 14"/>
          <p:cNvSpPr/>
          <p:nvPr>
            <p:custDataLst>
              <p:tags r:id="rId2"/>
            </p:custDataLst>
          </p:nvPr>
        </p:nvSpPr>
        <p:spPr>
          <a:xfrm flipV="1">
            <a:off x="3957638" y="2324101"/>
            <a:ext cx="368300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18" name="任意多边形 17"/>
          <p:cNvSpPr/>
          <p:nvPr>
            <p:custDataLst>
              <p:tags r:id="rId3"/>
            </p:custDataLst>
          </p:nvPr>
        </p:nvSpPr>
        <p:spPr>
          <a:xfrm flipV="1">
            <a:off x="3957638" y="2324101"/>
            <a:ext cx="184150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1" name="等腰三角形 20"/>
          <p:cNvSpPr/>
          <p:nvPr>
            <p:custDataLst>
              <p:tags r:id="rId4"/>
            </p:custDataLst>
          </p:nvPr>
        </p:nvSpPr>
        <p:spPr>
          <a:xfrm flipV="1">
            <a:off x="4391026" y="2324101"/>
            <a:ext cx="366713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2" name="任意多边形 21"/>
          <p:cNvSpPr/>
          <p:nvPr>
            <p:custDataLst>
              <p:tags r:id="rId5"/>
            </p:custDataLst>
          </p:nvPr>
        </p:nvSpPr>
        <p:spPr>
          <a:xfrm flipV="1">
            <a:off x="4391026" y="2324101"/>
            <a:ext cx="182563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4" name="等腰三角形 23"/>
          <p:cNvSpPr/>
          <p:nvPr>
            <p:custDataLst>
              <p:tags r:id="rId6"/>
            </p:custDataLst>
          </p:nvPr>
        </p:nvSpPr>
        <p:spPr>
          <a:xfrm flipV="1">
            <a:off x="4822826" y="2324101"/>
            <a:ext cx="366713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5" name="任意多边形 24"/>
          <p:cNvSpPr/>
          <p:nvPr>
            <p:custDataLst>
              <p:tags r:id="rId7"/>
            </p:custDataLst>
          </p:nvPr>
        </p:nvSpPr>
        <p:spPr>
          <a:xfrm flipV="1">
            <a:off x="4822825" y="2324101"/>
            <a:ext cx="184150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7" name="等腰三角形 26"/>
          <p:cNvSpPr/>
          <p:nvPr>
            <p:custDataLst>
              <p:tags r:id="rId8"/>
            </p:custDataLst>
          </p:nvPr>
        </p:nvSpPr>
        <p:spPr>
          <a:xfrm flipV="1">
            <a:off x="5256213" y="2324101"/>
            <a:ext cx="366712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28" name="任意多边形 27"/>
          <p:cNvSpPr/>
          <p:nvPr>
            <p:custDataLst>
              <p:tags r:id="rId9"/>
            </p:custDataLst>
          </p:nvPr>
        </p:nvSpPr>
        <p:spPr>
          <a:xfrm flipV="1">
            <a:off x="5256213" y="2324101"/>
            <a:ext cx="182562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0" name="等腰三角形 29"/>
          <p:cNvSpPr/>
          <p:nvPr>
            <p:custDataLst>
              <p:tags r:id="rId10"/>
            </p:custDataLst>
          </p:nvPr>
        </p:nvSpPr>
        <p:spPr>
          <a:xfrm flipV="1">
            <a:off x="5688013" y="2324101"/>
            <a:ext cx="366712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1" name="任意多边形 30"/>
          <p:cNvSpPr/>
          <p:nvPr>
            <p:custDataLst>
              <p:tags r:id="rId11"/>
            </p:custDataLst>
          </p:nvPr>
        </p:nvSpPr>
        <p:spPr>
          <a:xfrm flipV="1">
            <a:off x="5688013" y="2324101"/>
            <a:ext cx="182562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3" name="等腰三角形 32"/>
          <p:cNvSpPr/>
          <p:nvPr>
            <p:custDataLst>
              <p:tags r:id="rId12"/>
            </p:custDataLst>
          </p:nvPr>
        </p:nvSpPr>
        <p:spPr>
          <a:xfrm flipV="1">
            <a:off x="6119813" y="2324101"/>
            <a:ext cx="366712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4" name="任意多边形 33"/>
          <p:cNvSpPr/>
          <p:nvPr>
            <p:custDataLst>
              <p:tags r:id="rId13"/>
            </p:custDataLst>
          </p:nvPr>
        </p:nvSpPr>
        <p:spPr>
          <a:xfrm flipV="1">
            <a:off x="6119813" y="2324101"/>
            <a:ext cx="184150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6" name="等腰三角形 35"/>
          <p:cNvSpPr/>
          <p:nvPr>
            <p:custDataLst>
              <p:tags r:id="rId14"/>
            </p:custDataLst>
          </p:nvPr>
        </p:nvSpPr>
        <p:spPr>
          <a:xfrm flipV="1">
            <a:off x="6553201" y="2324101"/>
            <a:ext cx="366713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7" name="任意多边形 36"/>
          <p:cNvSpPr/>
          <p:nvPr>
            <p:custDataLst>
              <p:tags r:id="rId15"/>
            </p:custDataLst>
          </p:nvPr>
        </p:nvSpPr>
        <p:spPr>
          <a:xfrm flipV="1">
            <a:off x="6553201" y="2324101"/>
            <a:ext cx="182563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39" name="等腰三角形 38"/>
          <p:cNvSpPr/>
          <p:nvPr>
            <p:custDataLst>
              <p:tags r:id="rId16"/>
            </p:custDataLst>
          </p:nvPr>
        </p:nvSpPr>
        <p:spPr>
          <a:xfrm flipV="1">
            <a:off x="6985001" y="2324101"/>
            <a:ext cx="366713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0" name="任意多边形 39"/>
          <p:cNvSpPr/>
          <p:nvPr>
            <p:custDataLst>
              <p:tags r:id="rId17"/>
            </p:custDataLst>
          </p:nvPr>
        </p:nvSpPr>
        <p:spPr>
          <a:xfrm flipV="1">
            <a:off x="6985001" y="2324101"/>
            <a:ext cx="182563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2" name="等腰三角形 41"/>
          <p:cNvSpPr/>
          <p:nvPr>
            <p:custDataLst>
              <p:tags r:id="rId18"/>
            </p:custDataLst>
          </p:nvPr>
        </p:nvSpPr>
        <p:spPr>
          <a:xfrm flipV="1">
            <a:off x="7416801" y="2324101"/>
            <a:ext cx="366713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3" name="任意多边形 42"/>
          <p:cNvSpPr/>
          <p:nvPr>
            <p:custDataLst>
              <p:tags r:id="rId19"/>
            </p:custDataLst>
          </p:nvPr>
        </p:nvSpPr>
        <p:spPr>
          <a:xfrm flipV="1">
            <a:off x="7416800" y="2324101"/>
            <a:ext cx="184150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5" name="等腰三角形 44"/>
          <p:cNvSpPr/>
          <p:nvPr>
            <p:custDataLst>
              <p:tags r:id="rId20"/>
            </p:custDataLst>
          </p:nvPr>
        </p:nvSpPr>
        <p:spPr>
          <a:xfrm flipV="1">
            <a:off x="7850188" y="2324101"/>
            <a:ext cx="366712" cy="315913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46" name="任意多边形 45"/>
          <p:cNvSpPr/>
          <p:nvPr>
            <p:custDataLst>
              <p:tags r:id="rId21"/>
            </p:custDataLst>
          </p:nvPr>
        </p:nvSpPr>
        <p:spPr>
          <a:xfrm flipV="1">
            <a:off x="7850188" y="2324101"/>
            <a:ext cx="182562" cy="315913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6" name="等腰三角形 75"/>
          <p:cNvSpPr/>
          <p:nvPr>
            <p:custDataLst>
              <p:tags r:id="rId22"/>
            </p:custDataLst>
          </p:nvPr>
        </p:nvSpPr>
        <p:spPr>
          <a:xfrm>
            <a:off x="3957638" y="3805238"/>
            <a:ext cx="368300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7" name="任意多边形 76"/>
          <p:cNvSpPr/>
          <p:nvPr>
            <p:custDataLst>
              <p:tags r:id="rId23"/>
            </p:custDataLst>
          </p:nvPr>
        </p:nvSpPr>
        <p:spPr>
          <a:xfrm>
            <a:off x="3957638" y="3805238"/>
            <a:ext cx="184150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8" name="等腰三角形 77"/>
          <p:cNvSpPr/>
          <p:nvPr>
            <p:custDataLst>
              <p:tags r:id="rId24"/>
            </p:custDataLst>
          </p:nvPr>
        </p:nvSpPr>
        <p:spPr>
          <a:xfrm>
            <a:off x="4391026" y="3805238"/>
            <a:ext cx="366713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79" name="任意多边形 78"/>
          <p:cNvSpPr/>
          <p:nvPr>
            <p:custDataLst>
              <p:tags r:id="rId25"/>
            </p:custDataLst>
          </p:nvPr>
        </p:nvSpPr>
        <p:spPr>
          <a:xfrm>
            <a:off x="4391026" y="3805238"/>
            <a:ext cx="182563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0" name="等腰三角形 79"/>
          <p:cNvSpPr/>
          <p:nvPr>
            <p:custDataLst>
              <p:tags r:id="rId26"/>
            </p:custDataLst>
          </p:nvPr>
        </p:nvSpPr>
        <p:spPr>
          <a:xfrm>
            <a:off x="4822826" y="3805238"/>
            <a:ext cx="366713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1" name="任意多边形 80"/>
          <p:cNvSpPr/>
          <p:nvPr>
            <p:custDataLst>
              <p:tags r:id="rId27"/>
            </p:custDataLst>
          </p:nvPr>
        </p:nvSpPr>
        <p:spPr>
          <a:xfrm>
            <a:off x="4822825" y="3805238"/>
            <a:ext cx="184150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2" name="等腰三角形 81"/>
          <p:cNvSpPr/>
          <p:nvPr>
            <p:custDataLst>
              <p:tags r:id="rId28"/>
            </p:custDataLst>
          </p:nvPr>
        </p:nvSpPr>
        <p:spPr>
          <a:xfrm>
            <a:off x="5256213" y="3805238"/>
            <a:ext cx="366712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3" name="任意多边形 82"/>
          <p:cNvSpPr/>
          <p:nvPr>
            <p:custDataLst>
              <p:tags r:id="rId29"/>
            </p:custDataLst>
          </p:nvPr>
        </p:nvSpPr>
        <p:spPr>
          <a:xfrm>
            <a:off x="5256213" y="3805238"/>
            <a:ext cx="182562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4" name="等腰三角形 83"/>
          <p:cNvSpPr/>
          <p:nvPr>
            <p:custDataLst>
              <p:tags r:id="rId30"/>
            </p:custDataLst>
          </p:nvPr>
        </p:nvSpPr>
        <p:spPr>
          <a:xfrm>
            <a:off x="5688013" y="3805238"/>
            <a:ext cx="366712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5" name="任意多边形 84"/>
          <p:cNvSpPr/>
          <p:nvPr>
            <p:custDataLst>
              <p:tags r:id="rId31"/>
            </p:custDataLst>
          </p:nvPr>
        </p:nvSpPr>
        <p:spPr>
          <a:xfrm>
            <a:off x="5688013" y="3805238"/>
            <a:ext cx="182562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6" name="等腰三角形 85"/>
          <p:cNvSpPr/>
          <p:nvPr>
            <p:custDataLst>
              <p:tags r:id="rId32"/>
            </p:custDataLst>
          </p:nvPr>
        </p:nvSpPr>
        <p:spPr>
          <a:xfrm>
            <a:off x="6119813" y="3805238"/>
            <a:ext cx="366712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7" name="任意多边形 86"/>
          <p:cNvSpPr/>
          <p:nvPr>
            <p:custDataLst>
              <p:tags r:id="rId33"/>
            </p:custDataLst>
          </p:nvPr>
        </p:nvSpPr>
        <p:spPr>
          <a:xfrm>
            <a:off x="6119813" y="3805238"/>
            <a:ext cx="184150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8" name="等腰三角形 87"/>
          <p:cNvSpPr/>
          <p:nvPr>
            <p:custDataLst>
              <p:tags r:id="rId34"/>
            </p:custDataLst>
          </p:nvPr>
        </p:nvSpPr>
        <p:spPr>
          <a:xfrm>
            <a:off x="6553201" y="3805238"/>
            <a:ext cx="366713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89" name="任意多边形 88"/>
          <p:cNvSpPr/>
          <p:nvPr>
            <p:custDataLst>
              <p:tags r:id="rId35"/>
            </p:custDataLst>
          </p:nvPr>
        </p:nvSpPr>
        <p:spPr>
          <a:xfrm>
            <a:off x="6553201" y="3805238"/>
            <a:ext cx="182563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0" name="等腰三角形 89"/>
          <p:cNvSpPr/>
          <p:nvPr>
            <p:custDataLst>
              <p:tags r:id="rId36"/>
            </p:custDataLst>
          </p:nvPr>
        </p:nvSpPr>
        <p:spPr>
          <a:xfrm>
            <a:off x="6985001" y="3805238"/>
            <a:ext cx="366713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1" name="任意多边形 90"/>
          <p:cNvSpPr/>
          <p:nvPr>
            <p:custDataLst>
              <p:tags r:id="rId37"/>
            </p:custDataLst>
          </p:nvPr>
        </p:nvSpPr>
        <p:spPr>
          <a:xfrm>
            <a:off x="6985001" y="3805238"/>
            <a:ext cx="182563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2" name="等腰三角形 91"/>
          <p:cNvSpPr/>
          <p:nvPr>
            <p:custDataLst>
              <p:tags r:id="rId38"/>
            </p:custDataLst>
          </p:nvPr>
        </p:nvSpPr>
        <p:spPr>
          <a:xfrm>
            <a:off x="7416801" y="3805238"/>
            <a:ext cx="366713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3" name="任意多边形 92"/>
          <p:cNvSpPr/>
          <p:nvPr>
            <p:custDataLst>
              <p:tags r:id="rId39"/>
            </p:custDataLst>
          </p:nvPr>
        </p:nvSpPr>
        <p:spPr>
          <a:xfrm>
            <a:off x="7416800" y="3805238"/>
            <a:ext cx="184150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4" name="等腰三角形 93"/>
          <p:cNvSpPr/>
          <p:nvPr>
            <p:custDataLst>
              <p:tags r:id="rId40"/>
            </p:custDataLst>
          </p:nvPr>
        </p:nvSpPr>
        <p:spPr>
          <a:xfrm>
            <a:off x="7850188" y="3805238"/>
            <a:ext cx="366712" cy="317500"/>
          </a:xfrm>
          <a:prstGeom prst="triangl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5" name="任意多边形 94"/>
          <p:cNvSpPr/>
          <p:nvPr>
            <p:custDataLst>
              <p:tags r:id="rId41"/>
            </p:custDataLst>
          </p:nvPr>
        </p:nvSpPr>
        <p:spPr>
          <a:xfrm>
            <a:off x="7850188" y="3805238"/>
            <a:ext cx="182562" cy="317500"/>
          </a:xfrm>
          <a:custGeom>
            <a:avLst/>
            <a:gdLst>
              <a:gd name="connsiteX0" fmla="*/ 0 w 124619"/>
              <a:gd name="connsiteY0" fmla="*/ 214860 h 214860"/>
              <a:gd name="connsiteX1" fmla="*/ 124619 w 124619"/>
              <a:gd name="connsiteY1" fmla="*/ 214860 h 214860"/>
              <a:gd name="connsiteX2" fmla="*/ 124619 w 124619"/>
              <a:gd name="connsiteY2" fmla="*/ 0 h 214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619" h="214860">
                <a:moveTo>
                  <a:pt x="0" y="214860"/>
                </a:moveTo>
                <a:lnTo>
                  <a:pt x="124619" y="214860"/>
                </a:lnTo>
                <a:lnTo>
                  <a:pt x="124619" y="0"/>
                </a:lnTo>
                <a:close/>
              </a:path>
            </a:pathLst>
          </a:custGeom>
          <a:solidFill>
            <a:srgbClr val="0AC3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/>
          </a:p>
        </p:txBody>
      </p:sp>
      <p:sp>
        <p:nvSpPr>
          <p:cNvPr id="98" name="矩形 97"/>
          <p:cNvSpPr/>
          <p:nvPr>
            <p:custDataLst>
              <p:tags r:id="rId42"/>
            </p:custDataLst>
          </p:nvPr>
        </p:nvSpPr>
        <p:spPr>
          <a:xfrm>
            <a:off x="4732339" y="2670175"/>
            <a:ext cx="2814637" cy="831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4800" b="1" spc="300" dirty="0">
                <a:ln w="3175">
                  <a:noFill/>
                </a:ln>
                <a:latin typeface="幼圆" panose="02010509060101010101" pitchFamily="49" charset="-122"/>
                <a:ea typeface="幼圆" panose="02010509060101010101" pitchFamily="49" charset="-122"/>
                <a:cs typeface="Aharoni" panose="02010803020104030203" pitchFamily="2" charset="-79"/>
              </a:rPr>
              <a:t>谢谢大家</a:t>
            </a:r>
          </a:p>
        </p:txBody>
      </p:sp>
      <p:sp>
        <p:nvSpPr>
          <p:cNvPr id="5163" name="矩形 98"/>
          <p:cNvSpPr>
            <a:spLocks noChangeArrowheads="1"/>
          </p:cNvSpPr>
          <p:nvPr>
            <p:custDataLst>
              <p:tags r:id="rId43"/>
            </p:custDataLst>
          </p:nvPr>
        </p:nvSpPr>
        <p:spPr bwMode="auto">
          <a:xfrm>
            <a:off x="4719639" y="3384551"/>
            <a:ext cx="286702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700" dirty="0">
                <a:latin typeface="Bell MT" panose="02020503060305020303" pitchFamily="18" charset="0"/>
                <a:ea typeface="幼圆" panose="02010509060101010101" pitchFamily="49" charset="-122"/>
              </a:rPr>
              <a:t>THANK YOU FOR YOUR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7086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MH_SubTitle_1"/>
          <p:cNvSpPr txBox="1"/>
          <p:nvPr>
            <p:custDataLst>
              <p:tags r:id="rId2"/>
            </p:custDataLst>
          </p:nvPr>
        </p:nvSpPr>
        <p:spPr>
          <a:xfrm>
            <a:off x="6478033" y="1868283"/>
            <a:ext cx="1242418" cy="65976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latin typeface="幼圆" panose="02010509060101010101" pitchFamily="49" charset="-122"/>
                <a:ea typeface="幼圆" panose="02010509060101010101" pitchFamily="49" charset="-122"/>
              </a:rPr>
              <a:t>刘宸</a:t>
            </a:r>
          </a:p>
        </p:txBody>
      </p:sp>
      <p:sp>
        <p:nvSpPr>
          <p:cNvPr id="65" name="MH_SubTitle_2"/>
          <p:cNvSpPr txBox="1"/>
          <p:nvPr>
            <p:custDataLst>
              <p:tags r:id="rId3"/>
            </p:custDataLst>
          </p:nvPr>
        </p:nvSpPr>
        <p:spPr>
          <a:xfrm>
            <a:off x="7640567" y="3219190"/>
            <a:ext cx="1242418" cy="659762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秦一诺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6" name="MH_SubTitle_3"/>
          <p:cNvSpPr txBox="1"/>
          <p:nvPr>
            <p:custDataLst>
              <p:tags r:id="rId4"/>
            </p:custDataLst>
          </p:nvPr>
        </p:nvSpPr>
        <p:spPr>
          <a:xfrm>
            <a:off x="7548968" y="4793813"/>
            <a:ext cx="1242418" cy="65976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杨凯静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7" name="MH_SubTitle_5"/>
          <p:cNvSpPr txBox="1"/>
          <p:nvPr>
            <p:custDataLst>
              <p:tags r:id="rId5"/>
            </p:custDataLst>
          </p:nvPr>
        </p:nvSpPr>
        <p:spPr>
          <a:xfrm>
            <a:off x="3539266" y="4975729"/>
            <a:ext cx="1242418" cy="65976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王浩馨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8" name="MH_SubTitle_6"/>
          <p:cNvSpPr txBox="1"/>
          <p:nvPr>
            <p:custDataLst>
              <p:tags r:id="rId6"/>
            </p:custDataLst>
          </p:nvPr>
        </p:nvSpPr>
        <p:spPr>
          <a:xfrm>
            <a:off x="2937349" y="3219190"/>
            <a:ext cx="1242418" cy="65976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于俊伟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9" name="MH_SubTitle_7"/>
          <p:cNvSpPr txBox="1"/>
          <p:nvPr>
            <p:custDataLst>
              <p:tags r:id="rId7"/>
            </p:custDataLst>
          </p:nvPr>
        </p:nvSpPr>
        <p:spPr>
          <a:xfrm>
            <a:off x="4235367" y="1828801"/>
            <a:ext cx="1242418" cy="65976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陈若繁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70" name="MH_Other_1"/>
          <p:cNvSpPr>
            <a:spLocks/>
          </p:cNvSpPr>
          <p:nvPr>
            <p:custDataLst>
              <p:tags r:id="rId8"/>
            </p:custDataLst>
          </p:nvPr>
        </p:nvSpPr>
        <p:spPr bwMode="auto">
          <a:xfrm rot="2028892" flipH="1" flipV="1">
            <a:off x="5603719" y="2034935"/>
            <a:ext cx="784284" cy="1317081"/>
          </a:xfrm>
          <a:custGeom>
            <a:avLst/>
            <a:gdLst>
              <a:gd name="T0" fmla="*/ 2147483647 w 849"/>
              <a:gd name="T1" fmla="*/ 0 h 1133"/>
              <a:gd name="T2" fmla="*/ 2147483647 w 849"/>
              <a:gd name="T3" fmla="*/ 2147483647 h 1133"/>
              <a:gd name="T4" fmla="*/ 2147483647 w 849"/>
              <a:gd name="T5" fmla="*/ 2147483647 h 1133"/>
              <a:gd name="T6" fmla="*/ 2147483647 w 849"/>
              <a:gd name="T7" fmla="*/ 2147483647 h 1133"/>
              <a:gd name="T8" fmla="*/ 2147483647 w 849"/>
              <a:gd name="T9" fmla="*/ 2147483647 h 1133"/>
              <a:gd name="T10" fmla="*/ 2147483647 w 849"/>
              <a:gd name="T11" fmla="*/ 2147483647 h 1133"/>
              <a:gd name="T12" fmla="*/ 0 w 849"/>
              <a:gd name="T13" fmla="*/ 2147483647 h 1133"/>
              <a:gd name="T14" fmla="*/ 2147483647 w 849"/>
              <a:gd name="T15" fmla="*/ 0 h 113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9"/>
              <a:gd name="T25" fmla="*/ 0 h 1133"/>
              <a:gd name="T26" fmla="*/ 849 w 849"/>
              <a:gd name="T27" fmla="*/ 1133 h 113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9" h="1133">
                <a:moveTo>
                  <a:pt x="283" y="0"/>
                </a:moveTo>
                <a:cubicBezTo>
                  <a:pt x="595" y="0"/>
                  <a:pt x="849" y="253"/>
                  <a:pt x="849" y="567"/>
                </a:cubicBezTo>
                <a:cubicBezTo>
                  <a:pt x="849" y="880"/>
                  <a:pt x="595" y="1133"/>
                  <a:pt x="283" y="1133"/>
                </a:cubicBezTo>
                <a:cubicBezTo>
                  <a:pt x="283" y="1133"/>
                  <a:pt x="283" y="1133"/>
                  <a:pt x="283" y="1133"/>
                </a:cubicBezTo>
                <a:cubicBezTo>
                  <a:pt x="439" y="1133"/>
                  <a:pt x="566" y="1007"/>
                  <a:pt x="566" y="851"/>
                </a:cubicBezTo>
                <a:cubicBezTo>
                  <a:pt x="566" y="694"/>
                  <a:pt x="439" y="567"/>
                  <a:pt x="283" y="567"/>
                </a:cubicBezTo>
                <a:cubicBezTo>
                  <a:pt x="127" y="567"/>
                  <a:pt x="0" y="440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99CB38">
                  <a:lumMod val="60000"/>
                  <a:lumOff val="40000"/>
                </a:srgbClr>
              </a:gs>
              <a:gs pos="9000">
                <a:srgbClr val="99CB38">
                  <a:lumMod val="75000"/>
                </a:srgbClr>
              </a:gs>
            </a:gsLst>
            <a:lin ang="8100000" scaled="1"/>
            <a:tileRect/>
          </a:gradFill>
          <a:ln w="3175" cap="flat" cmpd="sng" algn="ctr">
            <a:solidFill>
              <a:srgbClr val="87B32F"/>
            </a:solidFill>
            <a:prstDash val="solid"/>
          </a:ln>
          <a:effectLst/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en-US" sz="105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MH_SubTitle_1"/>
          <p:cNvSpPr/>
          <p:nvPr>
            <p:custDataLst>
              <p:tags r:id="rId9"/>
            </p:custDataLst>
          </p:nvPr>
        </p:nvSpPr>
        <p:spPr>
          <a:xfrm>
            <a:off x="5617408" y="2697917"/>
            <a:ext cx="668153" cy="668154"/>
          </a:xfrm>
          <a:prstGeom prst="ellipse">
            <a:avLst/>
          </a:prstGeom>
          <a:solidFill>
            <a:srgbClr val="99CB38">
              <a:lumMod val="75000"/>
            </a:srgbClr>
          </a:solidFill>
          <a:ln w="571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MH_Other_2"/>
          <p:cNvSpPr>
            <a:spLocks/>
          </p:cNvSpPr>
          <p:nvPr>
            <p:custDataLst>
              <p:tags r:id="rId10"/>
            </p:custDataLst>
          </p:nvPr>
        </p:nvSpPr>
        <p:spPr bwMode="auto">
          <a:xfrm rot="5114606" flipH="1" flipV="1">
            <a:off x="6583024" y="2506542"/>
            <a:ext cx="784284" cy="1317081"/>
          </a:xfrm>
          <a:custGeom>
            <a:avLst/>
            <a:gdLst>
              <a:gd name="T0" fmla="*/ 2147483647 w 849"/>
              <a:gd name="T1" fmla="*/ 0 h 1133"/>
              <a:gd name="T2" fmla="*/ 2147483647 w 849"/>
              <a:gd name="T3" fmla="*/ 2147483647 h 1133"/>
              <a:gd name="T4" fmla="*/ 2147483647 w 849"/>
              <a:gd name="T5" fmla="*/ 2147483647 h 1133"/>
              <a:gd name="T6" fmla="*/ 2147483647 w 849"/>
              <a:gd name="T7" fmla="*/ 2147483647 h 1133"/>
              <a:gd name="T8" fmla="*/ 2147483647 w 849"/>
              <a:gd name="T9" fmla="*/ 2147483647 h 1133"/>
              <a:gd name="T10" fmla="*/ 2147483647 w 849"/>
              <a:gd name="T11" fmla="*/ 2147483647 h 1133"/>
              <a:gd name="T12" fmla="*/ 0 w 849"/>
              <a:gd name="T13" fmla="*/ 2147483647 h 1133"/>
              <a:gd name="T14" fmla="*/ 2147483647 w 849"/>
              <a:gd name="T15" fmla="*/ 0 h 113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9"/>
              <a:gd name="T25" fmla="*/ 0 h 1133"/>
              <a:gd name="T26" fmla="*/ 849 w 849"/>
              <a:gd name="T27" fmla="*/ 1133 h 113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9" h="1133">
                <a:moveTo>
                  <a:pt x="283" y="0"/>
                </a:moveTo>
                <a:cubicBezTo>
                  <a:pt x="595" y="0"/>
                  <a:pt x="849" y="253"/>
                  <a:pt x="849" y="567"/>
                </a:cubicBezTo>
                <a:cubicBezTo>
                  <a:pt x="849" y="880"/>
                  <a:pt x="595" y="1133"/>
                  <a:pt x="283" y="1133"/>
                </a:cubicBezTo>
                <a:cubicBezTo>
                  <a:pt x="283" y="1133"/>
                  <a:pt x="283" y="1133"/>
                  <a:pt x="283" y="1133"/>
                </a:cubicBezTo>
                <a:cubicBezTo>
                  <a:pt x="439" y="1133"/>
                  <a:pt x="566" y="1007"/>
                  <a:pt x="566" y="851"/>
                </a:cubicBezTo>
                <a:cubicBezTo>
                  <a:pt x="566" y="694"/>
                  <a:pt x="439" y="567"/>
                  <a:pt x="283" y="567"/>
                </a:cubicBezTo>
                <a:cubicBezTo>
                  <a:pt x="127" y="567"/>
                  <a:pt x="0" y="440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99CB38">
                  <a:lumMod val="60000"/>
                  <a:lumOff val="40000"/>
                </a:srgbClr>
              </a:gs>
              <a:gs pos="9000">
                <a:srgbClr val="99CB38">
                  <a:lumMod val="75000"/>
                </a:srgbClr>
              </a:gs>
            </a:gsLst>
            <a:lin ang="8100000" scaled="1"/>
            <a:tileRect/>
          </a:gradFill>
          <a:ln w="3175" cap="flat" cmpd="sng" algn="ctr">
            <a:solidFill>
              <a:srgbClr val="87B32F"/>
            </a:solidFill>
            <a:prstDash val="solid"/>
          </a:ln>
          <a:effectLst/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en-US" sz="105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MH_SubTitle_2"/>
          <p:cNvSpPr/>
          <p:nvPr>
            <p:custDataLst>
              <p:tags r:id="rId11"/>
            </p:custDataLst>
          </p:nvPr>
        </p:nvSpPr>
        <p:spPr>
          <a:xfrm>
            <a:off x="6325086" y="2995974"/>
            <a:ext cx="668153" cy="668154"/>
          </a:xfrm>
          <a:prstGeom prst="ellipse">
            <a:avLst/>
          </a:prstGeom>
          <a:solidFill>
            <a:srgbClr val="99CB38">
              <a:lumMod val="75000"/>
            </a:srgbClr>
          </a:solidFill>
          <a:ln w="571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MH_Other_3"/>
          <p:cNvSpPr>
            <a:spLocks/>
          </p:cNvSpPr>
          <p:nvPr>
            <p:custDataLst>
              <p:tags r:id="rId12"/>
            </p:custDataLst>
          </p:nvPr>
        </p:nvSpPr>
        <p:spPr bwMode="auto">
          <a:xfrm rot="8200320" flipH="1" flipV="1">
            <a:off x="6824892" y="3566235"/>
            <a:ext cx="784284" cy="1317081"/>
          </a:xfrm>
          <a:custGeom>
            <a:avLst/>
            <a:gdLst>
              <a:gd name="T0" fmla="*/ 2147483647 w 849"/>
              <a:gd name="T1" fmla="*/ 0 h 1133"/>
              <a:gd name="T2" fmla="*/ 2147483647 w 849"/>
              <a:gd name="T3" fmla="*/ 2147483647 h 1133"/>
              <a:gd name="T4" fmla="*/ 2147483647 w 849"/>
              <a:gd name="T5" fmla="*/ 2147483647 h 1133"/>
              <a:gd name="T6" fmla="*/ 2147483647 w 849"/>
              <a:gd name="T7" fmla="*/ 2147483647 h 1133"/>
              <a:gd name="T8" fmla="*/ 2147483647 w 849"/>
              <a:gd name="T9" fmla="*/ 2147483647 h 1133"/>
              <a:gd name="T10" fmla="*/ 2147483647 w 849"/>
              <a:gd name="T11" fmla="*/ 2147483647 h 1133"/>
              <a:gd name="T12" fmla="*/ 0 w 849"/>
              <a:gd name="T13" fmla="*/ 2147483647 h 1133"/>
              <a:gd name="T14" fmla="*/ 2147483647 w 849"/>
              <a:gd name="T15" fmla="*/ 0 h 113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9"/>
              <a:gd name="T25" fmla="*/ 0 h 1133"/>
              <a:gd name="T26" fmla="*/ 849 w 849"/>
              <a:gd name="T27" fmla="*/ 1133 h 113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9" h="1133">
                <a:moveTo>
                  <a:pt x="283" y="0"/>
                </a:moveTo>
                <a:cubicBezTo>
                  <a:pt x="595" y="0"/>
                  <a:pt x="849" y="253"/>
                  <a:pt x="849" y="567"/>
                </a:cubicBezTo>
                <a:cubicBezTo>
                  <a:pt x="849" y="880"/>
                  <a:pt x="595" y="1133"/>
                  <a:pt x="283" y="1133"/>
                </a:cubicBezTo>
                <a:cubicBezTo>
                  <a:pt x="283" y="1133"/>
                  <a:pt x="283" y="1133"/>
                  <a:pt x="283" y="1133"/>
                </a:cubicBezTo>
                <a:cubicBezTo>
                  <a:pt x="439" y="1133"/>
                  <a:pt x="566" y="1007"/>
                  <a:pt x="566" y="851"/>
                </a:cubicBezTo>
                <a:cubicBezTo>
                  <a:pt x="566" y="694"/>
                  <a:pt x="439" y="567"/>
                  <a:pt x="283" y="567"/>
                </a:cubicBezTo>
                <a:cubicBezTo>
                  <a:pt x="127" y="567"/>
                  <a:pt x="0" y="440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99CB38">
                  <a:lumMod val="60000"/>
                  <a:lumOff val="40000"/>
                </a:srgbClr>
              </a:gs>
              <a:gs pos="9000">
                <a:srgbClr val="99CB38">
                  <a:lumMod val="75000"/>
                </a:srgbClr>
              </a:gs>
            </a:gsLst>
            <a:lin ang="8100000" scaled="1"/>
            <a:tileRect/>
          </a:gradFill>
          <a:ln w="3175" cap="flat" cmpd="sng" algn="ctr">
            <a:solidFill>
              <a:srgbClr val="87B32F"/>
            </a:solidFill>
            <a:prstDash val="solid"/>
          </a:ln>
          <a:effectLst/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en-US" sz="105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MH_SubTitle_3"/>
          <p:cNvSpPr/>
          <p:nvPr>
            <p:custDataLst>
              <p:tags r:id="rId13"/>
            </p:custDataLst>
          </p:nvPr>
        </p:nvSpPr>
        <p:spPr>
          <a:xfrm>
            <a:off x="6533284" y="3765369"/>
            <a:ext cx="668153" cy="668154"/>
          </a:xfrm>
          <a:prstGeom prst="ellipse">
            <a:avLst/>
          </a:prstGeom>
          <a:solidFill>
            <a:srgbClr val="99CB38">
              <a:lumMod val="75000"/>
            </a:srgbClr>
          </a:solidFill>
          <a:ln w="571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MH_Other_4"/>
          <p:cNvSpPr>
            <a:spLocks/>
          </p:cNvSpPr>
          <p:nvPr>
            <p:custDataLst>
              <p:tags r:id="rId14"/>
            </p:custDataLst>
          </p:nvPr>
        </p:nvSpPr>
        <p:spPr bwMode="auto">
          <a:xfrm rot="11286035" flipH="1" flipV="1">
            <a:off x="6147193" y="4416043"/>
            <a:ext cx="784284" cy="1317081"/>
          </a:xfrm>
          <a:custGeom>
            <a:avLst/>
            <a:gdLst>
              <a:gd name="T0" fmla="*/ 2147483647 w 849"/>
              <a:gd name="T1" fmla="*/ 0 h 1133"/>
              <a:gd name="T2" fmla="*/ 2147483647 w 849"/>
              <a:gd name="T3" fmla="*/ 2147483647 h 1133"/>
              <a:gd name="T4" fmla="*/ 2147483647 w 849"/>
              <a:gd name="T5" fmla="*/ 2147483647 h 1133"/>
              <a:gd name="T6" fmla="*/ 2147483647 w 849"/>
              <a:gd name="T7" fmla="*/ 2147483647 h 1133"/>
              <a:gd name="T8" fmla="*/ 2147483647 w 849"/>
              <a:gd name="T9" fmla="*/ 2147483647 h 1133"/>
              <a:gd name="T10" fmla="*/ 2147483647 w 849"/>
              <a:gd name="T11" fmla="*/ 2147483647 h 1133"/>
              <a:gd name="T12" fmla="*/ 0 w 849"/>
              <a:gd name="T13" fmla="*/ 2147483647 h 1133"/>
              <a:gd name="T14" fmla="*/ 2147483647 w 849"/>
              <a:gd name="T15" fmla="*/ 0 h 113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9"/>
              <a:gd name="T25" fmla="*/ 0 h 1133"/>
              <a:gd name="T26" fmla="*/ 849 w 849"/>
              <a:gd name="T27" fmla="*/ 1133 h 113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9" h="1133">
                <a:moveTo>
                  <a:pt x="283" y="0"/>
                </a:moveTo>
                <a:cubicBezTo>
                  <a:pt x="595" y="0"/>
                  <a:pt x="849" y="253"/>
                  <a:pt x="849" y="567"/>
                </a:cubicBezTo>
                <a:cubicBezTo>
                  <a:pt x="849" y="880"/>
                  <a:pt x="595" y="1133"/>
                  <a:pt x="283" y="1133"/>
                </a:cubicBezTo>
                <a:cubicBezTo>
                  <a:pt x="283" y="1133"/>
                  <a:pt x="283" y="1133"/>
                  <a:pt x="283" y="1133"/>
                </a:cubicBezTo>
                <a:cubicBezTo>
                  <a:pt x="439" y="1133"/>
                  <a:pt x="566" y="1007"/>
                  <a:pt x="566" y="851"/>
                </a:cubicBezTo>
                <a:cubicBezTo>
                  <a:pt x="566" y="694"/>
                  <a:pt x="439" y="567"/>
                  <a:pt x="283" y="567"/>
                </a:cubicBezTo>
                <a:cubicBezTo>
                  <a:pt x="127" y="567"/>
                  <a:pt x="0" y="440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99CB38">
                  <a:lumMod val="60000"/>
                  <a:lumOff val="40000"/>
                </a:srgbClr>
              </a:gs>
              <a:gs pos="9000">
                <a:srgbClr val="99CB38">
                  <a:lumMod val="75000"/>
                </a:srgbClr>
              </a:gs>
            </a:gsLst>
            <a:lin ang="8100000" scaled="1"/>
            <a:tileRect/>
          </a:gradFill>
          <a:ln w="3175" cap="flat" cmpd="sng" algn="ctr">
            <a:solidFill>
              <a:srgbClr val="87B32F"/>
            </a:solidFill>
            <a:prstDash val="solid"/>
          </a:ln>
          <a:effectLst/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en-US" sz="105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MH_SubTitle_4"/>
          <p:cNvSpPr/>
          <p:nvPr>
            <p:custDataLst>
              <p:tags r:id="rId15"/>
            </p:custDataLst>
          </p:nvPr>
        </p:nvSpPr>
        <p:spPr>
          <a:xfrm>
            <a:off x="6085227" y="4358702"/>
            <a:ext cx="668153" cy="668154"/>
          </a:xfrm>
          <a:prstGeom prst="ellipse">
            <a:avLst/>
          </a:prstGeom>
          <a:solidFill>
            <a:srgbClr val="99CB38">
              <a:lumMod val="75000"/>
            </a:srgbClr>
          </a:solidFill>
          <a:ln w="571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MH_Other_5"/>
          <p:cNvSpPr>
            <a:spLocks/>
          </p:cNvSpPr>
          <p:nvPr>
            <p:custDataLst>
              <p:tags r:id="rId16"/>
            </p:custDataLst>
          </p:nvPr>
        </p:nvSpPr>
        <p:spPr bwMode="auto">
          <a:xfrm rot="14371749" flipH="1" flipV="1">
            <a:off x="5060246" y="4416042"/>
            <a:ext cx="784284" cy="1317081"/>
          </a:xfrm>
          <a:custGeom>
            <a:avLst/>
            <a:gdLst>
              <a:gd name="T0" fmla="*/ 2147483647 w 849"/>
              <a:gd name="T1" fmla="*/ 0 h 1133"/>
              <a:gd name="T2" fmla="*/ 2147483647 w 849"/>
              <a:gd name="T3" fmla="*/ 2147483647 h 1133"/>
              <a:gd name="T4" fmla="*/ 2147483647 w 849"/>
              <a:gd name="T5" fmla="*/ 2147483647 h 1133"/>
              <a:gd name="T6" fmla="*/ 2147483647 w 849"/>
              <a:gd name="T7" fmla="*/ 2147483647 h 1133"/>
              <a:gd name="T8" fmla="*/ 2147483647 w 849"/>
              <a:gd name="T9" fmla="*/ 2147483647 h 1133"/>
              <a:gd name="T10" fmla="*/ 2147483647 w 849"/>
              <a:gd name="T11" fmla="*/ 2147483647 h 1133"/>
              <a:gd name="T12" fmla="*/ 0 w 849"/>
              <a:gd name="T13" fmla="*/ 2147483647 h 1133"/>
              <a:gd name="T14" fmla="*/ 2147483647 w 849"/>
              <a:gd name="T15" fmla="*/ 0 h 113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9"/>
              <a:gd name="T25" fmla="*/ 0 h 1133"/>
              <a:gd name="T26" fmla="*/ 849 w 849"/>
              <a:gd name="T27" fmla="*/ 1133 h 113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9" h="1133">
                <a:moveTo>
                  <a:pt x="283" y="0"/>
                </a:moveTo>
                <a:cubicBezTo>
                  <a:pt x="595" y="0"/>
                  <a:pt x="849" y="253"/>
                  <a:pt x="849" y="567"/>
                </a:cubicBezTo>
                <a:cubicBezTo>
                  <a:pt x="849" y="880"/>
                  <a:pt x="595" y="1133"/>
                  <a:pt x="283" y="1133"/>
                </a:cubicBezTo>
                <a:cubicBezTo>
                  <a:pt x="283" y="1133"/>
                  <a:pt x="283" y="1133"/>
                  <a:pt x="283" y="1133"/>
                </a:cubicBezTo>
                <a:cubicBezTo>
                  <a:pt x="439" y="1133"/>
                  <a:pt x="566" y="1007"/>
                  <a:pt x="566" y="851"/>
                </a:cubicBezTo>
                <a:cubicBezTo>
                  <a:pt x="566" y="694"/>
                  <a:pt x="439" y="567"/>
                  <a:pt x="283" y="567"/>
                </a:cubicBezTo>
                <a:cubicBezTo>
                  <a:pt x="127" y="567"/>
                  <a:pt x="0" y="440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99CB38">
                  <a:lumMod val="60000"/>
                  <a:lumOff val="40000"/>
                </a:srgbClr>
              </a:gs>
              <a:gs pos="9000">
                <a:srgbClr val="99CB38">
                  <a:lumMod val="75000"/>
                </a:srgbClr>
              </a:gs>
            </a:gsLst>
            <a:lin ang="8100000" scaled="1"/>
            <a:tileRect/>
          </a:gradFill>
          <a:ln w="3175" cap="flat" cmpd="sng" algn="ctr">
            <a:solidFill>
              <a:srgbClr val="87B32F"/>
            </a:solidFill>
            <a:prstDash val="solid"/>
          </a:ln>
          <a:effectLst/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en-US" sz="105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MH_SubTitle_5"/>
          <p:cNvSpPr/>
          <p:nvPr>
            <p:custDataLst>
              <p:tags r:id="rId17"/>
            </p:custDataLst>
          </p:nvPr>
        </p:nvSpPr>
        <p:spPr>
          <a:xfrm>
            <a:off x="5318310" y="4397211"/>
            <a:ext cx="668153" cy="668154"/>
          </a:xfrm>
          <a:prstGeom prst="ellipse">
            <a:avLst/>
          </a:prstGeom>
          <a:solidFill>
            <a:srgbClr val="99CB38">
              <a:lumMod val="75000"/>
            </a:srgbClr>
          </a:solidFill>
          <a:ln w="571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MH_Other_6"/>
          <p:cNvSpPr>
            <a:spLocks/>
          </p:cNvSpPr>
          <p:nvPr>
            <p:custDataLst>
              <p:tags r:id="rId18"/>
            </p:custDataLst>
          </p:nvPr>
        </p:nvSpPr>
        <p:spPr bwMode="auto">
          <a:xfrm rot="17457463" flipH="1" flipV="1">
            <a:off x="4382548" y="3566235"/>
            <a:ext cx="784284" cy="1317081"/>
          </a:xfrm>
          <a:custGeom>
            <a:avLst/>
            <a:gdLst>
              <a:gd name="T0" fmla="*/ 2147483647 w 849"/>
              <a:gd name="T1" fmla="*/ 0 h 1133"/>
              <a:gd name="T2" fmla="*/ 2147483647 w 849"/>
              <a:gd name="T3" fmla="*/ 2147483647 h 1133"/>
              <a:gd name="T4" fmla="*/ 2147483647 w 849"/>
              <a:gd name="T5" fmla="*/ 2147483647 h 1133"/>
              <a:gd name="T6" fmla="*/ 2147483647 w 849"/>
              <a:gd name="T7" fmla="*/ 2147483647 h 1133"/>
              <a:gd name="T8" fmla="*/ 2147483647 w 849"/>
              <a:gd name="T9" fmla="*/ 2147483647 h 1133"/>
              <a:gd name="T10" fmla="*/ 2147483647 w 849"/>
              <a:gd name="T11" fmla="*/ 2147483647 h 1133"/>
              <a:gd name="T12" fmla="*/ 0 w 849"/>
              <a:gd name="T13" fmla="*/ 2147483647 h 1133"/>
              <a:gd name="T14" fmla="*/ 2147483647 w 849"/>
              <a:gd name="T15" fmla="*/ 0 h 113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9"/>
              <a:gd name="T25" fmla="*/ 0 h 1133"/>
              <a:gd name="T26" fmla="*/ 849 w 849"/>
              <a:gd name="T27" fmla="*/ 1133 h 113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9" h="1133">
                <a:moveTo>
                  <a:pt x="283" y="0"/>
                </a:moveTo>
                <a:cubicBezTo>
                  <a:pt x="595" y="0"/>
                  <a:pt x="849" y="253"/>
                  <a:pt x="849" y="567"/>
                </a:cubicBezTo>
                <a:cubicBezTo>
                  <a:pt x="849" y="880"/>
                  <a:pt x="595" y="1133"/>
                  <a:pt x="283" y="1133"/>
                </a:cubicBezTo>
                <a:cubicBezTo>
                  <a:pt x="283" y="1133"/>
                  <a:pt x="283" y="1133"/>
                  <a:pt x="283" y="1133"/>
                </a:cubicBezTo>
                <a:cubicBezTo>
                  <a:pt x="439" y="1133"/>
                  <a:pt x="566" y="1007"/>
                  <a:pt x="566" y="851"/>
                </a:cubicBezTo>
                <a:cubicBezTo>
                  <a:pt x="566" y="694"/>
                  <a:pt x="439" y="567"/>
                  <a:pt x="283" y="567"/>
                </a:cubicBezTo>
                <a:cubicBezTo>
                  <a:pt x="127" y="567"/>
                  <a:pt x="0" y="440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99CB38">
                  <a:lumMod val="60000"/>
                  <a:lumOff val="40000"/>
                </a:srgbClr>
              </a:gs>
              <a:gs pos="9000">
                <a:srgbClr val="99CB38">
                  <a:lumMod val="75000"/>
                </a:srgbClr>
              </a:gs>
            </a:gsLst>
            <a:lin ang="8100000" scaled="1"/>
            <a:tileRect/>
          </a:gradFill>
          <a:ln w="3175" cap="flat" cmpd="sng" algn="ctr">
            <a:solidFill>
              <a:srgbClr val="87B32F"/>
            </a:solidFill>
            <a:prstDash val="solid"/>
          </a:ln>
          <a:effectLst/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en-US" sz="105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MH_SubTitle_6"/>
          <p:cNvSpPr/>
          <p:nvPr>
            <p:custDataLst>
              <p:tags r:id="rId19"/>
            </p:custDataLst>
          </p:nvPr>
        </p:nvSpPr>
        <p:spPr>
          <a:xfrm>
            <a:off x="4810038" y="3821621"/>
            <a:ext cx="668153" cy="668154"/>
          </a:xfrm>
          <a:prstGeom prst="ellipse">
            <a:avLst/>
          </a:prstGeom>
          <a:solidFill>
            <a:srgbClr val="99CB38">
              <a:lumMod val="75000"/>
            </a:srgbClr>
          </a:solidFill>
          <a:ln w="571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MH_Other_7"/>
          <p:cNvSpPr>
            <a:spLocks/>
          </p:cNvSpPr>
          <p:nvPr>
            <p:custDataLst>
              <p:tags r:id="rId20"/>
            </p:custDataLst>
          </p:nvPr>
        </p:nvSpPr>
        <p:spPr bwMode="auto">
          <a:xfrm rot="20543178" flipH="1" flipV="1">
            <a:off x="4624415" y="2506542"/>
            <a:ext cx="784284" cy="1317081"/>
          </a:xfrm>
          <a:custGeom>
            <a:avLst/>
            <a:gdLst>
              <a:gd name="T0" fmla="*/ 2147483647 w 849"/>
              <a:gd name="T1" fmla="*/ 0 h 1133"/>
              <a:gd name="T2" fmla="*/ 2147483647 w 849"/>
              <a:gd name="T3" fmla="*/ 2147483647 h 1133"/>
              <a:gd name="T4" fmla="*/ 2147483647 w 849"/>
              <a:gd name="T5" fmla="*/ 2147483647 h 1133"/>
              <a:gd name="T6" fmla="*/ 2147483647 w 849"/>
              <a:gd name="T7" fmla="*/ 2147483647 h 1133"/>
              <a:gd name="T8" fmla="*/ 2147483647 w 849"/>
              <a:gd name="T9" fmla="*/ 2147483647 h 1133"/>
              <a:gd name="T10" fmla="*/ 2147483647 w 849"/>
              <a:gd name="T11" fmla="*/ 2147483647 h 1133"/>
              <a:gd name="T12" fmla="*/ 0 w 849"/>
              <a:gd name="T13" fmla="*/ 2147483647 h 1133"/>
              <a:gd name="T14" fmla="*/ 2147483647 w 849"/>
              <a:gd name="T15" fmla="*/ 0 h 113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849"/>
              <a:gd name="T25" fmla="*/ 0 h 1133"/>
              <a:gd name="T26" fmla="*/ 849 w 849"/>
              <a:gd name="T27" fmla="*/ 1133 h 113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849" h="1133">
                <a:moveTo>
                  <a:pt x="283" y="0"/>
                </a:moveTo>
                <a:cubicBezTo>
                  <a:pt x="595" y="0"/>
                  <a:pt x="849" y="253"/>
                  <a:pt x="849" y="567"/>
                </a:cubicBezTo>
                <a:cubicBezTo>
                  <a:pt x="849" y="880"/>
                  <a:pt x="595" y="1133"/>
                  <a:pt x="283" y="1133"/>
                </a:cubicBezTo>
                <a:cubicBezTo>
                  <a:pt x="283" y="1133"/>
                  <a:pt x="283" y="1133"/>
                  <a:pt x="283" y="1133"/>
                </a:cubicBezTo>
                <a:cubicBezTo>
                  <a:pt x="439" y="1133"/>
                  <a:pt x="566" y="1007"/>
                  <a:pt x="566" y="851"/>
                </a:cubicBezTo>
                <a:cubicBezTo>
                  <a:pt x="566" y="694"/>
                  <a:pt x="439" y="567"/>
                  <a:pt x="283" y="567"/>
                </a:cubicBezTo>
                <a:cubicBezTo>
                  <a:pt x="127" y="567"/>
                  <a:pt x="0" y="440"/>
                  <a:pt x="0" y="283"/>
                </a:cubicBezTo>
                <a:cubicBezTo>
                  <a:pt x="0" y="127"/>
                  <a:pt x="127" y="0"/>
                  <a:pt x="283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99CB38">
                  <a:lumMod val="60000"/>
                  <a:lumOff val="40000"/>
                </a:srgbClr>
              </a:gs>
              <a:gs pos="9000">
                <a:srgbClr val="99CB38">
                  <a:lumMod val="75000"/>
                </a:srgbClr>
              </a:gs>
            </a:gsLst>
            <a:lin ang="8100000" scaled="1"/>
            <a:tileRect/>
          </a:gradFill>
          <a:ln w="3175" cap="flat" cmpd="sng" algn="ctr">
            <a:solidFill>
              <a:srgbClr val="87B32F"/>
            </a:solidFill>
            <a:prstDash val="solid"/>
          </a:ln>
          <a:effectLst/>
        </p:spPr>
        <p:txBody>
          <a:bodyPr wrap="square" anchor="ctr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en-US" sz="105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MH_SubTitle_7"/>
          <p:cNvSpPr/>
          <p:nvPr>
            <p:custDataLst>
              <p:tags r:id="rId21"/>
            </p:custDataLst>
          </p:nvPr>
        </p:nvSpPr>
        <p:spPr>
          <a:xfrm>
            <a:off x="4943149" y="3065365"/>
            <a:ext cx="668153" cy="668154"/>
          </a:xfrm>
          <a:prstGeom prst="ellipse">
            <a:avLst/>
          </a:prstGeom>
          <a:solidFill>
            <a:srgbClr val="99CB38">
              <a:lumMod val="75000"/>
            </a:srgbClr>
          </a:solidFill>
          <a:ln w="5715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1600" ker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1600" kern="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MH_SubTitle_4"/>
          <p:cNvSpPr txBox="1"/>
          <p:nvPr>
            <p:custDataLst>
              <p:tags r:id="rId22"/>
            </p:custDataLst>
          </p:nvPr>
        </p:nvSpPr>
        <p:spPr>
          <a:xfrm>
            <a:off x="5168932" y="5675685"/>
            <a:ext cx="1242418" cy="659762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latin typeface="幼圆" panose="02010509060101010101" pitchFamily="49" charset="-122"/>
                <a:ea typeface="幼圆" panose="02010509060101010101" pitchFamily="49" charset="-122"/>
              </a:rPr>
              <a:t>刘海新</a:t>
            </a:r>
            <a:endParaRPr lang="zh-CN" altLang="en-US" sz="2400" dirty="0"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5" name="MH_PageTitle"/>
          <p:cNvSpPr>
            <a:spLocks noGrp="1"/>
          </p:cNvSpPr>
          <p:nvPr>
            <p:ph type="title"/>
            <p:custDataLst>
              <p:tags r:id="rId23"/>
            </p:custDataLst>
          </p:nvPr>
        </p:nvSpPr>
        <p:spPr/>
        <p:txBody>
          <a:bodyPr/>
          <a:lstStyle/>
          <a:p>
            <a:r>
              <a:rPr lang="zh-CN" altLang="en-US" dirty="0" smtClean="0"/>
              <a:t>成员介绍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937349" y="1657492"/>
            <a:ext cx="1045243" cy="9811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83876" y="1658686"/>
            <a:ext cx="1135859" cy="1057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605014" y="5746511"/>
            <a:ext cx="1011771" cy="1030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520167" y="5215494"/>
            <a:ext cx="986114" cy="99742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752063" y="4980294"/>
            <a:ext cx="1135859" cy="106915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57519" y="3065365"/>
            <a:ext cx="1059710" cy="103092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9114833" y="3027707"/>
            <a:ext cx="1135859" cy="10427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68200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5"/>
          <p:cNvSpPr>
            <a:spLocks/>
          </p:cNvSpPr>
          <p:nvPr>
            <p:custDataLst>
              <p:tags r:id="rId2"/>
            </p:custDataLst>
          </p:nvPr>
        </p:nvSpPr>
        <p:spPr bwMode="auto">
          <a:xfrm rot="1842376">
            <a:off x="1967987" y="1682617"/>
            <a:ext cx="2191438" cy="3202037"/>
          </a:xfrm>
          <a:custGeom>
            <a:avLst/>
            <a:gdLst>
              <a:gd name="T0" fmla="*/ 1026 w 1740"/>
              <a:gd name="T1" fmla="*/ 194 h 1794"/>
              <a:gd name="T2" fmla="*/ 840 w 1740"/>
              <a:gd name="T3" fmla="*/ 232 h 1794"/>
              <a:gd name="T4" fmla="*/ 1584 w 1740"/>
              <a:gd name="T5" fmla="*/ 548 h 1794"/>
              <a:gd name="T6" fmla="*/ 122 w 1740"/>
              <a:gd name="T7" fmla="*/ 834 h 1794"/>
              <a:gd name="T8" fmla="*/ 12 w 1740"/>
              <a:gd name="T9" fmla="*/ 962 h 1794"/>
              <a:gd name="T10" fmla="*/ 1738 w 1740"/>
              <a:gd name="T11" fmla="*/ 1112 h 1794"/>
              <a:gd name="T12" fmla="*/ 132 w 1740"/>
              <a:gd name="T13" fmla="*/ 1238 h 1794"/>
              <a:gd name="T14" fmla="*/ 478 w 1740"/>
              <a:gd name="T15" fmla="*/ 1482 h 1794"/>
              <a:gd name="T16" fmla="*/ 504 w 1740"/>
              <a:gd name="T17" fmla="*/ 1554 h 1794"/>
              <a:gd name="T18" fmla="*/ 592 w 1740"/>
              <a:gd name="T19" fmla="*/ 1744 h 1794"/>
              <a:gd name="T20" fmla="*/ 928 w 1740"/>
              <a:gd name="T21" fmla="*/ 1776 h 1794"/>
              <a:gd name="T22" fmla="*/ 1034 w 1740"/>
              <a:gd name="T23" fmla="*/ 186 h 1794"/>
              <a:gd name="T24" fmla="*/ 1730 w 1740"/>
              <a:gd name="T25" fmla="*/ 1026 h 1794"/>
              <a:gd name="T26" fmla="*/ 1584 w 1740"/>
              <a:gd name="T27" fmla="*/ 582 h 1794"/>
              <a:gd name="T28" fmla="*/ 1444 w 1740"/>
              <a:gd name="T29" fmla="*/ 370 h 1794"/>
              <a:gd name="T30" fmla="*/ 1368 w 1740"/>
              <a:gd name="T31" fmla="*/ 326 h 1794"/>
              <a:gd name="T32" fmla="*/ 1078 w 1740"/>
              <a:gd name="T33" fmla="*/ 268 h 1794"/>
              <a:gd name="T34" fmla="*/ 1014 w 1740"/>
              <a:gd name="T35" fmla="*/ 196 h 1794"/>
              <a:gd name="T36" fmla="*/ 886 w 1740"/>
              <a:gd name="T37" fmla="*/ 250 h 1794"/>
              <a:gd name="T38" fmla="*/ 646 w 1740"/>
              <a:gd name="T39" fmla="*/ 268 h 1794"/>
              <a:gd name="T40" fmla="*/ 396 w 1740"/>
              <a:gd name="T41" fmla="*/ 510 h 1794"/>
              <a:gd name="T42" fmla="*/ 340 w 1740"/>
              <a:gd name="T43" fmla="*/ 648 h 1794"/>
              <a:gd name="T44" fmla="*/ 238 w 1740"/>
              <a:gd name="T45" fmla="*/ 604 h 1794"/>
              <a:gd name="T46" fmla="*/ 160 w 1740"/>
              <a:gd name="T47" fmla="*/ 768 h 1794"/>
              <a:gd name="T48" fmla="*/ 144 w 1740"/>
              <a:gd name="T49" fmla="*/ 882 h 1794"/>
              <a:gd name="T50" fmla="*/ 150 w 1740"/>
              <a:gd name="T51" fmla="*/ 922 h 1794"/>
              <a:gd name="T52" fmla="*/ 100 w 1740"/>
              <a:gd name="T53" fmla="*/ 1094 h 1794"/>
              <a:gd name="T54" fmla="*/ 110 w 1740"/>
              <a:gd name="T55" fmla="*/ 1174 h 1794"/>
              <a:gd name="T56" fmla="*/ 306 w 1740"/>
              <a:gd name="T57" fmla="*/ 1288 h 1794"/>
              <a:gd name="T58" fmla="*/ 344 w 1740"/>
              <a:gd name="T59" fmla="*/ 1376 h 1794"/>
              <a:gd name="T60" fmla="*/ 378 w 1740"/>
              <a:gd name="T61" fmla="*/ 1410 h 1794"/>
              <a:gd name="T62" fmla="*/ 408 w 1740"/>
              <a:gd name="T63" fmla="*/ 1560 h 1794"/>
              <a:gd name="T64" fmla="*/ 416 w 1740"/>
              <a:gd name="T65" fmla="*/ 1420 h 1794"/>
              <a:gd name="T66" fmla="*/ 454 w 1740"/>
              <a:gd name="T67" fmla="*/ 1492 h 1794"/>
              <a:gd name="T68" fmla="*/ 506 w 1740"/>
              <a:gd name="T69" fmla="*/ 1570 h 1794"/>
              <a:gd name="T70" fmla="*/ 494 w 1740"/>
              <a:gd name="T71" fmla="*/ 1624 h 1794"/>
              <a:gd name="T72" fmla="*/ 554 w 1740"/>
              <a:gd name="T73" fmla="*/ 1672 h 1794"/>
              <a:gd name="T74" fmla="*/ 702 w 1740"/>
              <a:gd name="T75" fmla="*/ 1648 h 1794"/>
              <a:gd name="T76" fmla="*/ 986 w 1740"/>
              <a:gd name="T77" fmla="*/ 1744 h 1794"/>
              <a:gd name="T78" fmla="*/ 1112 w 1740"/>
              <a:gd name="T79" fmla="*/ 1726 h 1794"/>
              <a:gd name="T80" fmla="*/ 1168 w 1740"/>
              <a:gd name="T81" fmla="*/ 1696 h 1794"/>
              <a:gd name="T82" fmla="*/ 1174 w 1740"/>
              <a:gd name="T83" fmla="*/ 1720 h 1794"/>
              <a:gd name="T84" fmla="*/ 1278 w 1740"/>
              <a:gd name="T85" fmla="*/ 1652 h 1794"/>
              <a:gd name="T86" fmla="*/ 1334 w 1740"/>
              <a:gd name="T87" fmla="*/ 1614 h 1794"/>
              <a:gd name="T88" fmla="*/ 1462 w 1740"/>
              <a:gd name="T89" fmla="*/ 1556 h 1794"/>
              <a:gd name="T90" fmla="*/ 1630 w 1740"/>
              <a:gd name="T91" fmla="*/ 1432 h 1794"/>
              <a:gd name="T92" fmla="*/ 1688 w 1740"/>
              <a:gd name="T93" fmla="*/ 1286 h 1794"/>
              <a:gd name="T94" fmla="*/ 122 w 1740"/>
              <a:gd name="T95" fmla="*/ 994 h 1794"/>
              <a:gd name="T96" fmla="*/ 232 w 1740"/>
              <a:gd name="T97" fmla="*/ 740 h 1794"/>
              <a:gd name="T98" fmla="*/ 338 w 1740"/>
              <a:gd name="T99" fmla="*/ 734 h 1794"/>
              <a:gd name="T100" fmla="*/ 402 w 1740"/>
              <a:gd name="T101" fmla="*/ 1502 h 1794"/>
              <a:gd name="T102" fmla="*/ 414 w 1740"/>
              <a:gd name="T103" fmla="*/ 634 h 1794"/>
              <a:gd name="T104" fmla="*/ 586 w 1740"/>
              <a:gd name="T105" fmla="*/ 450 h 1794"/>
              <a:gd name="T106" fmla="*/ 1092 w 1740"/>
              <a:gd name="T107" fmla="*/ 226 h 1794"/>
              <a:gd name="T108" fmla="*/ 1088 w 1740"/>
              <a:gd name="T109" fmla="*/ 204 h 1794"/>
              <a:gd name="T110" fmla="*/ 340 w 1740"/>
              <a:gd name="T111" fmla="*/ 582 h 1794"/>
              <a:gd name="T112" fmla="*/ 274 w 1740"/>
              <a:gd name="T113" fmla="*/ 550 h 1794"/>
              <a:gd name="T114" fmla="*/ 1728 w 1740"/>
              <a:gd name="T115" fmla="*/ 1058 h 1794"/>
              <a:gd name="T116" fmla="*/ 1646 w 1740"/>
              <a:gd name="T117" fmla="*/ 1414 h 1794"/>
              <a:gd name="T118" fmla="*/ 358 w 1740"/>
              <a:gd name="T119" fmla="*/ 1530 h 1794"/>
              <a:gd name="T120" fmla="*/ 432 w 1740"/>
              <a:gd name="T121" fmla="*/ 1630 h 1794"/>
              <a:gd name="T122" fmla="*/ 1210 w 1740"/>
              <a:gd name="T123" fmla="*/ 1724 h 1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40" h="1794">
                <a:moveTo>
                  <a:pt x="730" y="30"/>
                </a:moveTo>
                <a:lnTo>
                  <a:pt x="730" y="30"/>
                </a:lnTo>
                <a:lnTo>
                  <a:pt x="726" y="22"/>
                </a:lnTo>
                <a:lnTo>
                  <a:pt x="726" y="14"/>
                </a:lnTo>
                <a:lnTo>
                  <a:pt x="726" y="6"/>
                </a:lnTo>
                <a:lnTo>
                  <a:pt x="724" y="0"/>
                </a:lnTo>
                <a:lnTo>
                  <a:pt x="724" y="0"/>
                </a:lnTo>
                <a:lnTo>
                  <a:pt x="720" y="0"/>
                </a:lnTo>
                <a:lnTo>
                  <a:pt x="718" y="2"/>
                </a:lnTo>
                <a:lnTo>
                  <a:pt x="716" y="4"/>
                </a:lnTo>
                <a:lnTo>
                  <a:pt x="716" y="4"/>
                </a:lnTo>
                <a:lnTo>
                  <a:pt x="718" y="6"/>
                </a:lnTo>
                <a:lnTo>
                  <a:pt x="720" y="10"/>
                </a:lnTo>
                <a:lnTo>
                  <a:pt x="722" y="20"/>
                </a:lnTo>
                <a:lnTo>
                  <a:pt x="724" y="26"/>
                </a:lnTo>
                <a:lnTo>
                  <a:pt x="726" y="28"/>
                </a:lnTo>
                <a:lnTo>
                  <a:pt x="730" y="30"/>
                </a:lnTo>
                <a:lnTo>
                  <a:pt x="730" y="30"/>
                </a:lnTo>
                <a:close/>
                <a:moveTo>
                  <a:pt x="1010" y="182"/>
                </a:moveTo>
                <a:lnTo>
                  <a:pt x="1010" y="182"/>
                </a:lnTo>
                <a:lnTo>
                  <a:pt x="1002" y="182"/>
                </a:lnTo>
                <a:lnTo>
                  <a:pt x="996" y="180"/>
                </a:lnTo>
                <a:lnTo>
                  <a:pt x="984" y="176"/>
                </a:lnTo>
                <a:lnTo>
                  <a:pt x="974" y="172"/>
                </a:lnTo>
                <a:lnTo>
                  <a:pt x="970" y="172"/>
                </a:lnTo>
                <a:lnTo>
                  <a:pt x="966" y="174"/>
                </a:lnTo>
                <a:lnTo>
                  <a:pt x="966" y="174"/>
                </a:lnTo>
                <a:lnTo>
                  <a:pt x="972" y="176"/>
                </a:lnTo>
                <a:lnTo>
                  <a:pt x="978" y="180"/>
                </a:lnTo>
                <a:lnTo>
                  <a:pt x="990" y="186"/>
                </a:lnTo>
                <a:lnTo>
                  <a:pt x="994" y="188"/>
                </a:lnTo>
                <a:lnTo>
                  <a:pt x="1000" y="188"/>
                </a:lnTo>
                <a:lnTo>
                  <a:pt x="1004" y="186"/>
                </a:lnTo>
                <a:lnTo>
                  <a:pt x="1010" y="182"/>
                </a:lnTo>
                <a:lnTo>
                  <a:pt x="1010" y="182"/>
                </a:lnTo>
                <a:close/>
                <a:moveTo>
                  <a:pt x="1062" y="198"/>
                </a:moveTo>
                <a:lnTo>
                  <a:pt x="1062" y="198"/>
                </a:lnTo>
                <a:lnTo>
                  <a:pt x="1050" y="198"/>
                </a:lnTo>
                <a:lnTo>
                  <a:pt x="1040" y="196"/>
                </a:lnTo>
                <a:lnTo>
                  <a:pt x="1030" y="194"/>
                </a:lnTo>
                <a:lnTo>
                  <a:pt x="1026" y="194"/>
                </a:lnTo>
                <a:lnTo>
                  <a:pt x="1022" y="196"/>
                </a:lnTo>
                <a:lnTo>
                  <a:pt x="1022" y="196"/>
                </a:lnTo>
                <a:lnTo>
                  <a:pt x="1032" y="200"/>
                </a:lnTo>
                <a:lnTo>
                  <a:pt x="1042" y="202"/>
                </a:lnTo>
                <a:lnTo>
                  <a:pt x="1052" y="202"/>
                </a:lnTo>
                <a:lnTo>
                  <a:pt x="1062" y="198"/>
                </a:lnTo>
                <a:lnTo>
                  <a:pt x="1062" y="198"/>
                </a:lnTo>
                <a:close/>
                <a:moveTo>
                  <a:pt x="1138" y="214"/>
                </a:moveTo>
                <a:lnTo>
                  <a:pt x="1138" y="214"/>
                </a:lnTo>
                <a:lnTo>
                  <a:pt x="1138" y="210"/>
                </a:lnTo>
                <a:lnTo>
                  <a:pt x="1136" y="208"/>
                </a:lnTo>
                <a:lnTo>
                  <a:pt x="1128" y="206"/>
                </a:lnTo>
                <a:lnTo>
                  <a:pt x="1120" y="206"/>
                </a:lnTo>
                <a:lnTo>
                  <a:pt x="1118" y="208"/>
                </a:lnTo>
                <a:lnTo>
                  <a:pt x="1116" y="210"/>
                </a:lnTo>
                <a:lnTo>
                  <a:pt x="1116" y="210"/>
                </a:lnTo>
                <a:lnTo>
                  <a:pt x="1122" y="212"/>
                </a:lnTo>
                <a:lnTo>
                  <a:pt x="1126" y="212"/>
                </a:lnTo>
                <a:lnTo>
                  <a:pt x="1130" y="214"/>
                </a:lnTo>
                <a:lnTo>
                  <a:pt x="1138" y="214"/>
                </a:lnTo>
                <a:lnTo>
                  <a:pt x="1138" y="214"/>
                </a:lnTo>
                <a:close/>
                <a:moveTo>
                  <a:pt x="1038" y="230"/>
                </a:moveTo>
                <a:lnTo>
                  <a:pt x="1038" y="230"/>
                </a:lnTo>
                <a:lnTo>
                  <a:pt x="1040" y="232"/>
                </a:lnTo>
                <a:lnTo>
                  <a:pt x="1044" y="236"/>
                </a:lnTo>
                <a:lnTo>
                  <a:pt x="1054" y="238"/>
                </a:lnTo>
                <a:lnTo>
                  <a:pt x="1066" y="236"/>
                </a:lnTo>
                <a:lnTo>
                  <a:pt x="1070" y="234"/>
                </a:lnTo>
                <a:lnTo>
                  <a:pt x="1072" y="232"/>
                </a:lnTo>
                <a:lnTo>
                  <a:pt x="1072" y="232"/>
                </a:lnTo>
                <a:lnTo>
                  <a:pt x="1066" y="228"/>
                </a:lnTo>
                <a:lnTo>
                  <a:pt x="1056" y="226"/>
                </a:lnTo>
                <a:lnTo>
                  <a:pt x="1048" y="228"/>
                </a:lnTo>
                <a:lnTo>
                  <a:pt x="1038" y="230"/>
                </a:lnTo>
                <a:lnTo>
                  <a:pt x="1038" y="230"/>
                </a:lnTo>
                <a:close/>
                <a:moveTo>
                  <a:pt x="852" y="234"/>
                </a:moveTo>
                <a:lnTo>
                  <a:pt x="852" y="234"/>
                </a:lnTo>
                <a:lnTo>
                  <a:pt x="848" y="234"/>
                </a:lnTo>
                <a:lnTo>
                  <a:pt x="846" y="234"/>
                </a:lnTo>
                <a:lnTo>
                  <a:pt x="840" y="232"/>
                </a:lnTo>
                <a:lnTo>
                  <a:pt x="840" y="232"/>
                </a:lnTo>
                <a:lnTo>
                  <a:pt x="840" y="236"/>
                </a:lnTo>
                <a:lnTo>
                  <a:pt x="838" y="240"/>
                </a:lnTo>
                <a:lnTo>
                  <a:pt x="838" y="240"/>
                </a:lnTo>
                <a:lnTo>
                  <a:pt x="848" y="240"/>
                </a:lnTo>
                <a:lnTo>
                  <a:pt x="850" y="238"/>
                </a:lnTo>
                <a:lnTo>
                  <a:pt x="852" y="234"/>
                </a:lnTo>
                <a:lnTo>
                  <a:pt x="852" y="234"/>
                </a:lnTo>
                <a:close/>
                <a:moveTo>
                  <a:pt x="478" y="274"/>
                </a:moveTo>
                <a:lnTo>
                  <a:pt x="478" y="274"/>
                </a:lnTo>
                <a:lnTo>
                  <a:pt x="476" y="270"/>
                </a:lnTo>
                <a:lnTo>
                  <a:pt x="474" y="268"/>
                </a:lnTo>
                <a:lnTo>
                  <a:pt x="466" y="264"/>
                </a:lnTo>
                <a:lnTo>
                  <a:pt x="458" y="262"/>
                </a:lnTo>
                <a:lnTo>
                  <a:pt x="452" y="262"/>
                </a:lnTo>
                <a:lnTo>
                  <a:pt x="452" y="262"/>
                </a:lnTo>
                <a:lnTo>
                  <a:pt x="458" y="266"/>
                </a:lnTo>
                <a:lnTo>
                  <a:pt x="464" y="272"/>
                </a:lnTo>
                <a:lnTo>
                  <a:pt x="470" y="274"/>
                </a:lnTo>
                <a:lnTo>
                  <a:pt x="474" y="274"/>
                </a:lnTo>
                <a:lnTo>
                  <a:pt x="478" y="274"/>
                </a:lnTo>
                <a:lnTo>
                  <a:pt x="478" y="274"/>
                </a:lnTo>
                <a:close/>
                <a:moveTo>
                  <a:pt x="456" y="434"/>
                </a:moveTo>
                <a:lnTo>
                  <a:pt x="456" y="434"/>
                </a:lnTo>
                <a:lnTo>
                  <a:pt x="456" y="430"/>
                </a:lnTo>
                <a:lnTo>
                  <a:pt x="452" y="426"/>
                </a:lnTo>
                <a:lnTo>
                  <a:pt x="444" y="424"/>
                </a:lnTo>
                <a:lnTo>
                  <a:pt x="444" y="424"/>
                </a:lnTo>
                <a:lnTo>
                  <a:pt x="444" y="430"/>
                </a:lnTo>
                <a:lnTo>
                  <a:pt x="448" y="434"/>
                </a:lnTo>
                <a:lnTo>
                  <a:pt x="452" y="436"/>
                </a:lnTo>
                <a:lnTo>
                  <a:pt x="456" y="434"/>
                </a:lnTo>
                <a:lnTo>
                  <a:pt x="456" y="434"/>
                </a:lnTo>
                <a:close/>
                <a:moveTo>
                  <a:pt x="1584" y="548"/>
                </a:moveTo>
                <a:lnTo>
                  <a:pt x="1584" y="538"/>
                </a:lnTo>
                <a:lnTo>
                  <a:pt x="1574" y="538"/>
                </a:lnTo>
                <a:lnTo>
                  <a:pt x="1574" y="538"/>
                </a:lnTo>
                <a:lnTo>
                  <a:pt x="1572" y="544"/>
                </a:lnTo>
                <a:lnTo>
                  <a:pt x="1574" y="548"/>
                </a:lnTo>
                <a:lnTo>
                  <a:pt x="1578" y="550"/>
                </a:lnTo>
                <a:lnTo>
                  <a:pt x="1584" y="548"/>
                </a:lnTo>
                <a:lnTo>
                  <a:pt x="1584" y="548"/>
                </a:lnTo>
                <a:close/>
                <a:moveTo>
                  <a:pt x="1626" y="588"/>
                </a:moveTo>
                <a:lnTo>
                  <a:pt x="1626" y="588"/>
                </a:lnTo>
                <a:lnTo>
                  <a:pt x="1620" y="586"/>
                </a:lnTo>
                <a:lnTo>
                  <a:pt x="1612" y="586"/>
                </a:lnTo>
                <a:lnTo>
                  <a:pt x="1612" y="586"/>
                </a:lnTo>
                <a:lnTo>
                  <a:pt x="1612" y="588"/>
                </a:lnTo>
                <a:lnTo>
                  <a:pt x="1614" y="590"/>
                </a:lnTo>
                <a:lnTo>
                  <a:pt x="1618" y="592"/>
                </a:lnTo>
                <a:lnTo>
                  <a:pt x="1622" y="592"/>
                </a:lnTo>
                <a:lnTo>
                  <a:pt x="1624" y="590"/>
                </a:lnTo>
                <a:lnTo>
                  <a:pt x="1626" y="588"/>
                </a:lnTo>
                <a:lnTo>
                  <a:pt x="1626" y="588"/>
                </a:lnTo>
                <a:close/>
                <a:moveTo>
                  <a:pt x="1708" y="782"/>
                </a:moveTo>
                <a:lnTo>
                  <a:pt x="1708" y="782"/>
                </a:lnTo>
                <a:lnTo>
                  <a:pt x="1710" y="780"/>
                </a:lnTo>
                <a:lnTo>
                  <a:pt x="1712" y="778"/>
                </a:lnTo>
                <a:lnTo>
                  <a:pt x="1714" y="776"/>
                </a:lnTo>
                <a:lnTo>
                  <a:pt x="1714" y="772"/>
                </a:lnTo>
                <a:lnTo>
                  <a:pt x="1714" y="772"/>
                </a:lnTo>
                <a:lnTo>
                  <a:pt x="1710" y="772"/>
                </a:lnTo>
                <a:lnTo>
                  <a:pt x="1708" y="770"/>
                </a:lnTo>
                <a:lnTo>
                  <a:pt x="1704" y="770"/>
                </a:lnTo>
                <a:lnTo>
                  <a:pt x="1700" y="770"/>
                </a:lnTo>
                <a:lnTo>
                  <a:pt x="1700" y="770"/>
                </a:lnTo>
                <a:lnTo>
                  <a:pt x="1700" y="774"/>
                </a:lnTo>
                <a:lnTo>
                  <a:pt x="1702" y="778"/>
                </a:lnTo>
                <a:lnTo>
                  <a:pt x="1708" y="782"/>
                </a:lnTo>
                <a:lnTo>
                  <a:pt x="1708" y="782"/>
                </a:lnTo>
                <a:close/>
                <a:moveTo>
                  <a:pt x="106" y="862"/>
                </a:moveTo>
                <a:lnTo>
                  <a:pt x="106" y="862"/>
                </a:lnTo>
                <a:lnTo>
                  <a:pt x="112" y="860"/>
                </a:lnTo>
                <a:lnTo>
                  <a:pt x="116" y="856"/>
                </a:lnTo>
                <a:lnTo>
                  <a:pt x="120" y="852"/>
                </a:lnTo>
                <a:lnTo>
                  <a:pt x="126" y="850"/>
                </a:lnTo>
                <a:lnTo>
                  <a:pt x="126" y="850"/>
                </a:lnTo>
                <a:lnTo>
                  <a:pt x="126" y="842"/>
                </a:lnTo>
                <a:lnTo>
                  <a:pt x="128" y="838"/>
                </a:lnTo>
                <a:lnTo>
                  <a:pt x="130" y="834"/>
                </a:lnTo>
                <a:lnTo>
                  <a:pt x="132" y="830"/>
                </a:lnTo>
                <a:lnTo>
                  <a:pt x="132" y="830"/>
                </a:lnTo>
                <a:lnTo>
                  <a:pt x="122" y="834"/>
                </a:lnTo>
                <a:lnTo>
                  <a:pt x="114" y="842"/>
                </a:lnTo>
                <a:lnTo>
                  <a:pt x="100" y="858"/>
                </a:lnTo>
                <a:lnTo>
                  <a:pt x="100" y="858"/>
                </a:lnTo>
                <a:lnTo>
                  <a:pt x="104" y="860"/>
                </a:lnTo>
                <a:lnTo>
                  <a:pt x="106" y="862"/>
                </a:lnTo>
                <a:lnTo>
                  <a:pt x="106" y="862"/>
                </a:lnTo>
                <a:close/>
                <a:moveTo>
                  <a:pt x="156" y="852"/>
                </a:moveTo>
                <a:lnTo>
                  <a:pt x="156" y="852"/>
                </a:lnTo>
                <a:lnTo>
                  <a:pt x="150" y="852"/>
                </a:lnTo>
                <a:lnTo>
                  <a:pt x="148" y="850"/>
                </a:lnTo>
                <a:lnTo>
                  <a:pt x="148" y="846"/>
                </a:lnTo>
                <a:lnTo>
                  <a:pt x="144" y="844"/>
                </a:lnTo>
                <a:lnTo>
                  <a:pt x="144" y="844"/>
                </a:lnTo>
                <a:lnTo>
                  <a:pt x="144" y="848"/>
                </a:lnTo>
                <a:lnTo>
                  <a:pt x="142" y="852"/>
                </a:lnTo>
                <a:lnTo>
                  <a:pt x="136" y="858"/>
                </a:lnTo>
                <a:lnTo>
                  <a:pt x="130" y="864"/>
                </a:lnTo>
                <a:lnTo>
                  <a:pt x="130" y="868"/>
                </a:lnTo>
                <a:lnTo>
                  <a:pt x="130" y="874"/>
                </a:lnTo>
                <a:lnTo>
                  <a:pt x="130" y="874"/>
                </a:lnTo>
                <a:lnTo>
                  <a:pt x="134" y="872"/>
                </a:lnTo>
                <a:lnTo>
                  <a:pt x="138" y="870"/>
                </a:lnTo>
                <a:lnTo>
                  <a:pt x="144" y="864"/>
                </a:lnTo>
                <a:lnTo>
                  <a:pt x="150" y="858"/>
                </a:lnTo>
                <a:lnTo>
                  <a:pt x="156" y="852"/>
                </a:lnTo>
                <a:lnTo>
                  <a:pt x="156" y="852"/>
                </a:lnTo>
                <a:close/>
                <a:moveTo>
                  <a:pt x="126" y="884"/>
                </a:moveTo>
                <a:lnTo>
                  <a:pt x="126" y="884"/>
                </a:lnTo>
                <a:lnTo>
                  <a:pt x="124" y="888"/>
                </a:lnTo>
                <a:lnTo>
                  <a:pt x="124" y="890"/>
                </a:lnTo>
                <a:lnTo>
                  <a:pt x="124" y="894"/>
                </a:lnTo>
                <a:lnTo>
                  <a:pt x="132" y="894"/>
                </a:lnTo>
                <a:lnTo>
                  <a:pt x="132" y="894"/>
                </a:lnTo>
                <a:lnTo>
                  <a:pt x="132" y="886"/>
                </a:lnTo>
                <a:lnTo>
                  <a:pt x="130" y="884"/>
                </a:lnTo>
                <a:lnTo>
                  <a:pt x="126" y="884"/>
                </a:lnTo>
                <a:lnTo>
                  <a:pt x="126" y="884"/>
                </a:lnTo>
                <a:close/>
                <a:moveTo>
                  <a:pt x="4" y="964"/>
                </a:moveTo>
                <a:lnTo>
                  <a:pt x="4" y="964"/>
                </a:lnTo>
                <a:lnTo>
                  <a:pt x="8" y="964"/>
                </a:lnTo>
                <a:lnTo>
                  <a:pt x="12" y="962"/>
                </a:lnTo>
                <a:lnTo>
                  <a:pt x="14" y="958"/>
                </a:lnTo>
                <a:lnTo>
                  <a:pt x="14" y="954"/>
                </a:lnTo>
                <a:lnTo>
                  <a:pt x="14" y="954"/>
                </a:lnTo>
                <a:lnTo>
                  <a:pt x="12" y="952"/>
                </a:lnTo>
                <a:lnTo>
                  <a:pt x="8" y="952"/>
                </a:lnTo>
                <a:lnTo>
                  <a:pt x="2" y="954"/>
                </a:lnTo>
                <a:lnTo>
                  <a:pt x="0" y="956"/>
                </a:lnTo>
                <a:lnTo>
                  <a:pt x="0" y="960"/>
                </a:lnTo>
                <a:lnTo>
                  <a:pt x="2" y="962"/>
                </a:lnTo>
                <a:lnTo>
                  <a:pt x="4" y="964"/>
                </a:lnTo>
                <a:lnTo>
                  <a:pt x="4" y="964"/>
                </a:lnTo>
                <a:close/>
                <a:moveTo>
                  <a:pt x="48" y="986"/>
                </a:moveTo>
                <a:lnTo>
                  <a:pt x="48" y="986"/>
                </a:lnTo>
                <a:lnTo>
                  <a:pt x="48" y="992"/>
                </a:lnTo>
                <a:lnTo>
                  <a:pt x="44" y="1000"/>
                </a:lnTo>
                <a:lnTo>
                  <a:pt x="38" y="1016"/>
                </a:lnTo>
                <a:lnTo>
                  <a:pt x="34" y="1024"/>
                </a:lnTo>
                <a:lnTo>
                  <a:pt x="34" y="1030"/>
                </a:lnTo>
                <a:lnTo>
                  <a:pt x="38" y="1034"/>
                </a:lnTo>
                <a:lnTo>
                  <a:pt x="46" y="1036"/>
                </a:lnTo>
                <a:lnTo>
                  <a:pt x="46" y="1036"/>
                </a:lnTo>
                <a:lnTo>
                  <a:pt x="46" y="1028"/>
                </a:lnTo>
                <a:lnTo>
                  <a:pt x="46" y="1020"/>
                </a:lnTo>
                <a:lnTo>
                  <a:pt x="52" y="1006"/>
                </a:lnTo>
                <a:lnTo>
                  <a:pt x="54" y="1000"/>
                </a:lnTo>
                <a:lnTo>
                  <a:pt x="56" y="994"/>
                </a:lnTo>
                <a:lnTo>
                  <a:pt x="54" y="990"/>
                </a:lnTo>
                <a:lnTo>
                  <a:pt x="48" y="986"/>
                </a:lnTo>
                <a:lnTo>
                  <a:pt x="48" y="986"/>
                </a:lnTo>
                <a:close/>
                <a:moveTo>
                  <a:pt x="1732" y="1110"/>
                </a:moveTo>
                <a:lnTo>
                  <a:pt x="1732" y="1110"/>
                </a:lnTo>
                <a:lnTo>
                  <a:pt x="1734" y="1112"/>
                </a:lnTo>
                <a:lnTo>
                  <a:pt x="1734" y="1116"/>
                </a:lnTo>
                <a:lnTo>
                  <a:pt x="1732" y="1124"/>
                </a:lnTo>
                <a:lnTo>
                  <a:pt x="1732" y="1128"/>
                </a:lnTo>
                <a:lnTo>
                  <a:pt x="1734" y="1132"/>
                </a:lnTo>
                <a:lnTo>
                  <a:pt x="1738" y="1134"/>
                </a:lnTo>
                <a:lnTo>
                  <a:pt x="1738" y="1134"/>
                </a:lnTo>
                <a:lnTo>
                  <a:pt x="1738" y="1126"/>
                </a:lnTo>
                <a:lnTo>
                  <a:pt x="1738" y="1118"/>
                </a:lnTo>
                <a:lnTo>
                  <a:pt x="1738" y="1112"/>
                </a:lnTo>
                <a:lnTo>
                  <a:pt x="1736" y="1110"/>
                </a:lnTo>
                <a:lnTo>
                  <a:pt x="1732" y="1110"/>
                </a:lnTo>
                <a:lnTo>
                  <a:pt x="1732" y="1110"/>
                </a:lnTo>
                <a:close/>
                <a:moveTo>
                  <a:pt x="1730" y="1154"/>
                </a:moveTo>
                <a:lnTo>
                  <a:pt x="1730" y="1154"/>
                </a:lnTo>
                <a:lnTo>
                  <a:pt x="1730" y="1162"/>
                </a:lnTo>
                <a:lnTo>
                  <a:pt x="1728" y="1168"/>
                </a:lnTo>
                <a:lnTo>
                  <a:pt x="1728" y="1174"/>
                </a:lnTo>
                <a:lnTo>
                  <a:pt x="1730" y="1176"/>
                </a:lnTo>
                <a:lnTo>
                  <a:pt x="1734" y="1178"/>
                </a:lnTo>
                <a:lnTo>
                  <a:pt x="1734" y="1178"/>
                </a:lnTo>
                <a:lnTo>
                  <a:pt x="1732" y="1174"/>
                </a:lnTo>
                <a:lnTo>
                  <a:pt x="1732" y="1170"/>
                </a:lnTo>
                <a:lnTo>
                  <a:pt x="1734" y="1164"/>
                </a:lnTo>
                <a:lnTo>
                  <a:pt x="1734" y="1158"/>
                </a:lnTo>
                <a:lnTo>
                  <a:pt x="1732" y="1156"/>
                </a:lnTo>
                <a:lnTo>
                  <a:pt x="1730" y="1154"/>
                </a:lnTo>
                <a:lnTo>
                  <a:pt x="1730" y="1154"/>
                </a:lnTo>
                <a:close/>
                <a:moveTo>
                  <a:pt x="106" y="1196"/>
                </a:moveTo>
                <a:lnTo>
                  <a:pt x="106" y="1196"/>
                </a:lnTo>
                <a:lnTo>
                  <a:pt x="110" y="1198"/>
                </a:lnTo>
                <a:lnTo>
                  <a:pt x="114" y="1200"/>
                </a:lnTo>
                <a:lnTo>
                  <a:pt x="114" y="1200"/>
                </a:lnTo>
                <a:lnTo>
                  <a:pt x="108" y="1202"/>
                </a:lnTo>
                <a:lnTo>
                  <a:pt x="104" y="1204"/>
                </a:lnTo>
                <a:lnTo>
                  <a:pt x="100" y="1212"/>
                </a:lnTo>
                <a:lnTo>
                  <a:pt x="94" y="1218"/>
                </a:lnTo>
                <a:lnTo>
                  <a:pt x="92" y="1220"/>
                </a:lnTo>
                <a:lnTo>
                  <a:pt x="88" y="1218"/>
                </a:lnTo>
                <a:lnTo>
                  <a:pt x="88" y="1218"/>
                </a:lnTo>
                <a:lnTo>
                  <a:pt x="86" y="1236"/>
                </a:lnTo>
                <a:lnTo>
                  <a:pt x="86" y="1244"/>
                </a:lnTo>
                <a:lnTo>
                  <a:pt x="88" y="1250"/>
                </a:lnTo>
                <a:lnTo>
                  <a:pt x="88" y="1250"/>
                </a:lnTo>
                <a:lnTo>
                  <a:pt x="90" y="1250"/>
                </a:lnTo>
                <a:lnTo>
                  <a:pt x="92" y="1252"/>
                </a:lnTo>
                <a:lnTo>
                  <a:pt x="92" y="1252"/>
                </a:lnTo>
                <a:lnTo>
                  <a:pt x="92" y="1252"/>
                </a:lnTo>
                <a:lnTo>
                  <a:pt x="106" y="1246"/>
                </a:lnTo>
                <a:lnTo>
                  <a:pt x="118" y="1242"/>
                </a:lnTo>
                <a:lnTo>
                  <a:pt x="132" y="1238"/>
                </a:lnTo>
                <a:lnTo>
                  <a:pt x="144" y="1232"/>
                </a:lnTo>
                <a:lnTo>
                  <a:pt x="144" y="1232"/>
                </a:lnTo>
                <a:lnTo>
                  <a:pt x="146" y="1226"/>
                </a:lnTo>
                <a:lnTo>
                  <a:pt x="146" y="1222"/>
                </a:lnTo>
                <a:lnTo>
                  <a:pt x="144" y="1214"/>
                </a:lnTo>
                <a:lnTo>
                  <a:pt x="140" y="1208"/>
                </a:lnTo>
                <a:lnTo>
                  <a:pt x="136" y="1198"/>
                </a:lnTo>
                <a:lnTo>
                  <a:pt x="136" y="1198"/>
                </a:lnTo>
                <a:lnTo>
                  <a:pt x="132" y="1200"/>
                </a:lnTo>
                <a:lnTo>
                  <a:pt x="128" y="1200"/>
                </a:lnTo>
                <a:lnTo>
                  <a:pt x="120" y="1198"/>
                </a:lnTo>
                <a:lnTo>
                  <a:pt x="112" y="1194"/>
                </a:lnTo>
                <a:lnTo>
                  <a:pt x="108" y="1194"/>
                </a:lnTo>
                <a:lnTo>
                  <a:pt x="106" y="1196"/>
                </a:lnTo>
                <a:lnTo>
                  <a:pt x="106" y="1196"/>
                </a:lnTo>
                <a:close/>
                <a:moveTo>
                  <a:pt x="1700" y="1296"/>
                </a:moveTo>
                <a:lnTo>
                  <a:pt x="1700" y="1296"/>
                </a:lnTo>
                <a:lnTo>
                  <a:pt x="1698" y="1300"/>
                </a:lnTo>
                <a:lnTo>
                  <a:pt x="1698" y="1304"/>
                </a:lnTo>
                <a:lnTo>
                  <a:pt x="1700" y="1308"/>
                </a:lnTo>
                <a:lnTo>
                  <a:pt x="1704" y="1310"/>
                </a:lnTo>
                <a:lnTo>
                  <a:pt x="1704" y="1310"/>
                </a:lnTo>
                <a:lnTo>
                  <a:pt x="1706" y="1302"/>
                </a:lnTo>
                <a:lnTo>
                  <a:pt x="1704" y="1298"/>
                </a:lnTo>
                <a:lnTo>
                  <a:pt x="1700" y="1296"/>
                </a:lnTo>
                <a:lnTo>
                  <a:pt x="1700" y="1296"/>
                </a:lnTo>
                <a:close/>
                <a:moveTo>
                  <a:pt x="492" y="1520"/>
                </a:moveTo>
                <a:lnTo>
                  <a:pt x="492" y="1520"/>
                </a:lnTo>
                <a:lnTo>
                  <a:pt x="490" y="1500"/>
                </a:lnTo>
                <a:lnTo>
                  <a:pt x="486" y="1492"/>
                </a:lnTo>
                <a:lnTo>
                  <a:pt x="482" y="1484"/>
                </a:lnTo>
                <a:lnTo>
                  <a:pt x="482" y="1484"/>
                </a:lnTo>
                <a:lnTo>
                  <a:pt x="486" y="1486"/>
                </a:lnTo>
                <a:lnTo>
                  <a:pt x="488" y="1486"/>
                </a:lnTo>
                <a:lnTo>
                  <a:pt x="490" y="1484"/>
                </a:lnTo>
                <a:lnTo>
                  <a:pt x="490" y="1484"/>
                </a:lnTo>
                <a:lnTo>
                  <a:pt x="486" y="1482"/>
                </a:lnTo>
                <a:lnTo>
                  <a:pt x="484" y="1480"/>
                </a:lnTo>
                <a:lnTo>
                  <a:pt x="480" y="1478"/>
                </a:lnTo>
                <a:lnTo>
                  <a:pt x="478" y="1480"/>
                </a:lnTo>
                <a:lnTo>
                  <a:pt x="478" y="1482"/>
                </a:lnTo>
                <a:lnTo>
                  <a:pt x="478" y="1482"/>
                </a:lnTo>
                <a:lnTo>
                  <a:pt x="476" y="1490"/>
                </a:lnTo>
                <a:lnTo>
                  <a:pt x="476" y="1502"/>
                </a:lnTo>
                <a:lnTo>
                  <a:pt x="478" y="1510"/>
                </a:lnTo>
                <a:lnTo>
                  <a:pt x="482" y="1514"/>
                </a:lnTo>
                <a:lnTo>
                  <a:pt x="486" y="1518"/>
                </a:lnTo>
                <a:lnTo>
                  <a:pt x="492" y="1520"/>
                </a:lnTo>
                <a:lnTo>
                  <a:pt x="492" y="1520"/>
                </a:lnTo>
                <a:close/>
                <a:moveTo>
                  <a:pt x="480" y="1526"/>
                </a:moveTo>
                <a:lnTo>
                  <a:pt x="480" y="1526"/>
                </a:lnTo>
                <a:lnTo>
                  <a:pt x="486" y="1538"/>
                </a:lnTo>
                <a:lnTo>
                  <a:pt x="492" y="1544"/>
                </a:lnTo>
                <a:lnTo>
                  <a:pt x="498" y="1546"/>
                </a:lnTo>
                <a:lnTo>
                  <a:pt x="498" y="1546"/>
                </a:lnTo>
                <a:lnTo>
                  <a:pt x="496" y="1534"/>
                </a:lnTo>
                <a:lnTo>
                  <a:pt x="492" y="1522"/>
                </a:lnTo>
                <a:lnTo>
                  <a:pt x="492" y="1522"/>
                </a:lnTo>
                <a:lnTo>
                  <a:pt x="486" y="1522"/>
                </a:lnTo>
                <a:lnTo>
                  <a:pt x="480" y="1526"/>
                </a:lnTo>
                <a:lnTo>
                  <a:pt x="480" y="1526"/>
                </a:lnTo>
                <a:close/>
                <a:moveTo>
                  <a:pt x="426" y="1536"/>
                </a:moveTo>
                <a:lnTo>
                  <a:pt x="426" y="1536"/>
                </a:lnTo>
                <a:lnTo>
                  <a:pt x="420" y="1536"/>
                </a:lnTo>
                <a:lnTo>
                  <a:pt x="414" y="1534"/>
                </a:lnTo>
                <a:lnTo>
                  <a:pt x="414" y="1534"/>
                </a:lnTo>
                <a:lnTo>
                  <a:pt x="414" y="1540"/>
                </a:lnTo>
                <a:lnTo>
                  <a:pt x="416" y="1546"/>
                </a:lnTo>
                <a:lnTo>
                  <a:pt x="420" y="1560"/>
                </a:lnTo>
                <a:lnTo>
                  <a:pt x="420" y="1560"/>
                </a:lnTo>
                <a:lnTo>
                  <a:pt x="422" y="1554"/>
                </a:lnTo>
                <a:lnTo>
                  <a:pt x="424" y="1548"/>
                </a:lnTo>
                <a:lnTo>
                  <a:pt x="424" y="1542"/>
                </a:lnTo>
                <a:lnTo>
                  <a:pt x="420" y="1538"/>
                </a:lnTo>
                <a:lnTo>
                  <a:pt x="420" y="1538"/>
                </a:lnTo>
                <a:lnTo>
                  <a:pt x="424" y="1538"/>
                </a:lnTo>
                <a:lnTo>
                  <a:pt x="424" y="1538"/>
                </a:lnTo>
                <a:lnTo>
                  <a:pt x="426" y="1536"/>
                </a:lnTo>
                <a:lnTo>
                  <a:pt x="426" y="1536"/>
                </a:lnTo>
                <a:close/>
                <a:moveTo>
                  <a:pt x="508" y="1564"/>
                </a:moveTo>
                <a:lnTo>
                  <a:pt x="508" y="1564"/>
                </a:lnTo>
                <a:lnTo>
                  <a:pt x="504" y="1554"/>
                </a:lnTo>
                <a:lnTo>
                  <a:pt x="500" y="1550"/>
                </a:lnTo>
                <a:lnTo>
                  <a:pt x="492" y="1548"/>
                </a:lnTo>
                <a:lnTo>
                  <a:pt x="492" y="1548"/>
                </a:lnTo>
                <a:lnTo>
                  <a:pt x="494" y="1554"/>
                </a:lnTo>
                <a:lnTo>
                  <a:pt x="498" y="1558"/>
                </a:lnTo>
                <a:lnTo>
                  <a:pt x="502" y="1562"/>
                </a:lnTo>
                <a:lnTo>
                  <a:pt x="508" y="1564"/>
                </a:lnTo>
                <a:lnTo>
                  <a:pt x="508" y="1564"/>
                </a:lnTo>
                <a:close/>
                <a:moveTo>
                  <a:pt x="338" y="1554"/>
                </a:moveTo>
                <a:lnTo>
                  <a:pt x="326" y="1554"/>
                </a:lnTo>
                <a:lnTo>
                  <a:pt x="326" y="1554"/>
                </a:lnTo>
                <a:lnTo>
                  <a:pt x="326" y="1556"/>
                </a:lnTo>
                <a:lnTo>
                  <a:pt x="326" y="1560"/>
                </a:lnTo>
                <a:lnTo>
                  <a:pt x="330" y="1564"/>
                </a:lnTo>
                <a:lnTo>
                  <a:pt x="336" y="1564"/>
                </a:lnTo>
                <a:lnTo>
                  <a:pt x="338" y="1564"/>
                </a:lnTo>
                <a:lnTo>
                  <a:pt x="340" y="1562"/>
                </a:lnTo>
                <a:lnTo>
                  <a:pt x="340" y="1562"/>
                </a:lnTo>
                <a:lnTo>
                  <a:pt x="338" y="1560"/>
                </a:lnTo>
                <a:lnTo>
                  <a:pt x="338" y="1560"/>
                </a:lnTo>
                <a:lnTo>
                  <a:pt x="338" y="1554"/>
                </a:lnTo>
                <a:lnTo>
                  <a:pt x="338" y="1554"/>
                </a:lnTo>
                <a:close/>
                <a:moveTo>
                  <a:pt x="584" y="1582"/>
                </a:moveTo>
                <a:lnTo>
                  <a:pt x="584" y="1582"/>
                </a:lnTo>
                <a:lnTo>
                  <a:pt x="592" y="1586"/>
                </a:lnTo>
                <a:lnTo>
                  <a:pt x="594" y="1586"/>
                </a:lnTo>
                <a:lnTo>
                  <a:pt x="596" y="1582"/>
                </a:lnTo>
                <a:lnTo>
                  <a:pt x="596" y="1582"/>
                </a:lnTo>
                <a:lnTo>
                  <a:pt x="590" y="1578"/>
                </a:lnTo>
                <a:lnTo>
                  <a:pt x="586" y="1578"/>
                </a:lnTo>
                <a:lnTo>
                  <a:pt x="584" y="1582"/>
                </a:lnTo>
                <a:lnTo>
                  <a:pt x="584" y="1582"/>
                </a:lnTo>
                <a:close/>
                <a:moveTo>
                  <a:pt x="574" y="1740"/>
                </a:moveTo>
                <a:lnTo>
                  <a:pt x="574" y="1740"/>
                </a:lnTo>
                <a:lnTo>
                  <a:pt x="578" y="1740"/>
                </a:lnTo>
                <a:lnTo>
                  <a:pt x="580" y="1742"/>
                </a:lnTo>
                <a:lnTo>
                  <a:pt x="584" y="1746"/>
                </a:lnTo>
                <a:lnTo>
                  <a:pt x="588" y="1748"/>
                </a:lnTo>
                <a:lnTo>
                  <a:pt x="590" y="1748"/>
                </a:lnTo>
                <a:lnTo>
                  <a:pt x="592" y="1744"/>
                </a:lnTo>
                <a:lnTo>
                  <a:pt x="592" y="1744"/>
                </a:lnTo>
                <a:lnTo>
                  <a:pt x="588" y="1742"/>
                </a:lnTo>
                <a:lnTo>
                  <a:pt x="582" y="1738"/>
                </a:lnTo>
                <a:lnTo>
                  <a:pt x="578" y="1738"/>
                </a:lnTo>
                <a:lnTo>
                  <a:pt x="576" y="1738"/>
                </a:lnTo>
                <a:lnTo>
                  <a:pt x="574" y="1740"/>
                </a:lnTo>
                <a:lnTo>
                  <a:pt x="574" y="1740"/>
                </a:lnTo>
                <a:close/>
                <a:moveTo>
                  <a:pt x="690" y="1740"/>
                </a:moveTo>
                <a:lnTo>
                  <a:pt x="690" y="1740"/>
                </a:lnTo>
                <a:lnTo>
                  <a:pt x="694" y="1742"/>
                </a:lnTo>
                <a:lnTo>
                  <a:pt x="700" y="1744"/>
                </a:lnTo>
                <a:lnTo>
                  <a:pt x="706" y="1744"/>
                </a:lnTo>
                <a:lnTo>
                  <a:pt x="708" y="1742"/>
                </a:lnTo>
                <a:lnTo>
                  <a:pt x="708" y="1740"/>
                </a:lnTo>
                <a:lnTo>
                  <a:pt x="708" y="1740"/>
                </a:lnTo>
                <a:lnTo>
                  <a:pt x="698" y="1738"/>
                </a:lnTo>
                <a:lnTo>
                  <a:pt x="694" y="1738"/>
                </a:lnTo>
                <a:lnTo>
                  <a:pt x="692" y="1738"/>
                </a:lnTo>
                <a:lnTo>
                  <a:pt x="690" y="1740"/>
                </a:lnTo>
                <a:lnTo>
                  <a:pt x="690" y="1740"/>
                </a:lnTo>
                <a:close/>
                <a:moveTo>
                  <a:pt x="750" y="1760"/>
                </a:moveTo>
                <a:lnTo>
                  <a:pt x="750" y="1760"/>
                </a:lnTo>
                <a:lnTo>
                  <a:pt x="754" y="1760"/>
                </a:lnTo>
                <a:lnTo>
                  <a:pt x="756" y="1760"/>
                </a:lnTo>
                <a:lnTo>
                  <a:pt x="758" y="1762"/>
                </a:lnTo>
                <a:lnTo>
                  <a:pt x="762" y="1762"/>
                </a:lnTo>
                <a:lnTo>
                  <a:pt x="762" y="1762"/>
                </a:lnTo>
                <a:lnTo>
                  <a:pt x="762" y="1758"/>
                </a:lnTo>
                <a:lnTo>
                  <a:pt x="762" y="1756"/>
                </a:lnTo>
                <a:lnTo>
                  <a:pt x="758" y="1754"/>
                </a:lnTo>
                <a:lnTo>
                  <a:pt x="754" y="1756"/>
                </a:lnTo>
                <a:lnTo>
                  <a:pt x="750" y="1760"/>
                </a:lnTo>
                <a:lnTo>
                  <a:pt x="750" y="1760"/>
                </a:lnTo>
                <a:close/>
                <a:moveTo>
                  <a:pt x="916" y="1770"/>
                </a:moveTo>
                <a:lnTo>
                  <a:pt x="916" y="1770"/>
                </a:lnTo>
                <a:lnTo>
                  <a:pt x="916" y="1774"/>
                </a:lnTo>
                <a:lnTo>
                  <a:pt x="918" y="1776"/>
                </a:lnTo>
                <a:lnTo>
                  <a:pt x="918" y="1778"/>
                </a:lnTo>
                <a:lnTo>
                  <a:pt x="916" y="1780"/>
                </a:lnTo>
                <a:lnTo>
                  <a:pt x="916" y="1780"/>
                </a:lnTo>
                <a:lnTo>
                  <a:pt x="922" y="1778"/>
                </a:lnTo>
                <a:lnTo>
                  <a:pt x="928" y="1776"/>
                </a:lnTo>
                <a:lnTo>
                  <a:pt x="940" y="1776"/>
                </a:lnTo>
                <a:lnTo>
                  <a:pt x="950" y="1776"/>
                </a:lnTo>
                <a:lnTo>
                  <a:pt x="954" y="1774"/>
                </a:lnTo>
                <a:lnTo>
                  <a:pt x="958" y="1772"/>
                </a:lnTo>
                <a:lnTo>
                  <a:pt x="958" y="1772"/>
                </a:lnTo>
                <a:lnTo>
                  <a:pt x="946" y="1774"/>
                </a:lnTo>
                <a:lnTo>
                  <a:pt x="938" y="1772"/>
                </a:lnTo>
                <a:lnTo>
                  <a:pt x="930" y="1770"/>
                </a:lnTo>
                <a:lnTo>
                  <a:pt x="916" y="1770"/>
                </a:lnTo>
                <a:lnTo>
                  <a:pt x="916" y="1770"/>
                </a:lnTo>
                <a:close/>
                <a:moveTo>
                  <a:pt x="974" y="1774"/>
                </a:moveTo>
                <a:lnTo>
                  <a:pt x="974" y="1774"/>
                </a:lnTo>
                <a:lnTo>
                  <a:pt x="986" y="1776"/>
                </a:lnTo>
                <a:lnTo>
                  <a:pt x="1000" y="1776"/>
                </a:lnTo>
                <a:lnTo>
                  <a:pt x="1012" y="1776"/>
                </a:lnTo>
                <a:lnTo>
                  <a:pt x="1018" y="1776"/>
                </a:lnTo>
                <a:lnTo>
                  <a:pt x="1022" y="1772"/>
                </a:lnTo>
                <a:lnTo>
                  <a:pt x="1022" y="1772"/>
                </a:lnTo>
                <a:lnTo>
                  <a:pt x="1010" y="1770"/>
                </a:lnTo>
                <a:lnTo>
                  <a:pt x="996" y="1770"/>
                </a:lnTo>
                <a:lnTo>
                  <a:pt x="984" y="1770"/>
                </a:lnTo>
                <a:lnTo>
                  <a:pt x="974" y="1774"/>
                </a:lnTo>
                <a:lnTo>
                  <a:pt x="974" y="1774"/>
                </a:lnTo>
                <a:close/>
                <a:moveTo>
                  <a:pt x="688" y="1780"/>
                </a:moveTo>
                <a:lnTo>
                  <a:pt x="688" y="1780"/>
                </a:lnTo>
                <a:lnTo>
                  <a:pt x="688" y="1784"/>
                </a:lnTo>
                <a:lnTo>
                  <a:pt x="688" y="1788"/>
                </a:lnTo>
                <a:lnTo>
                  <a:pt x="694" y="1792"/>
                </a:lnTo>
                <a:lnTo>
                  <a:pt x="700" y="1794"/>
                </a:lnTo>
                <a:lnTo>
                  <a:pt x="706" y="1792"/>
                </a:lnTo>
                <a:lnTo>
                  <a:pt x="706" y="1792"/>
                </a:lnTo>
                <a:lnTo>
                  <a:pt x="702" y="1790"/>
                </a:lnTo>
                <a:lnTo>
                  <a:pt x="698" y="1784"/>
                </a:lnTo>
                <a:lnTo>
                  <a:pt x="694" y="1780"/>
                </a:lnTo>
                <a:lnTo>
                  <a:pt x="692" y="1780"/>
                </a:lnTo>
                <a:lnTo>
                  <a:pt x="688" y="1780"/>
                </a:lnTo>
                <a:lnTo>
                  <a:pt x="688" y="1780"/>
                </a:lnTo>
                <a:close/>
                <a:moveTo>
                  <a:pt x="1028" y="184"/>
                </a:moveTo>
                <a:lnTo>
                  <a:pt x="1028" y="184"/>
                </a:lnTo>
                <a:lnTo>
                  <a:pt x="1032" y="186"/>
                </a:lnTo>
                <a:lnTo>
                  <a:pt x="1034" y="186"/>
                </a:lnTo>
                <a:lnTo>
                  <a:pt x="1036" y="188"/>
                </a:lnTo>
                <a:lnTo>
                  <a:pt x="1036" y="188"/>
                </a:lnTo>
                <a:lnTo>
                  <a:pt x="1058" y="190"/>
                </a:lnTo>
                <a:lnTo>
                  <a:pt x="1060" y="188"/>
                </a:lnTo>
                <a:lnTo>
                  <a:pt x="1060" y="188"/>
                </a:lnTo>
                <a:lnTo>
                  <a:pt x="1050" y="186"/>
                </a:lnTo>
                <a:lnTo>
                  <a:pt x="1036" y="184"/>
                </a:lnTo>
                <a:lnTo>
                  <a:pt x="1036" y="184"/>
                </a:lnTo>
                <a:lnTo>
                  <a:pt x="1036" y="184"/>
                </a:lnTo>
                <a:lnTo>
                  <a:pt x="1034" y="182"/>
                </a:lnTo>
                <a:lnTo>
                  <a:pt x="1028" y="182"/>
                </a:lnTo>
                <a:lnTo>
                  <a:pt x="1026" y="184"/>
                </a:lnTo>
                <a:lnTo>
                  <a:pt x="1026" y="184"/>
                </a:lnTo>
                <a:lnTo>
                  <a:pt x="1028" y="184"/>
                </a:lnTo>
                <a:lnTo>
                  <a:pt x="1028" y="184"/>
                </a:lnTo>
                <a:close/>
                <a:moveTo>
                  <a:pt x="1144" y="1722"/>
                </a:moveTo>
                <a:lnTo>
                  <a:pt x="1144" y="1722"/>
                </a:lnTo>
                <a:lnTo>
                  <a:pt x="1140" y="1726"/>
                </a:lnTo>
                <a:lnTo>
                  <a:pt x="1140" y="1726"/>
                </a:lnTo>
                <a:lnTo>
                  <a:pt x="1144" y="1722"/>
                </a:lnTo>
                <a:lnTo>
                  <a:pt x="1144" y="1722"/>
                </a:lnTo>
                <a:close/>
                <a:moveTo>
                  <a:pt x="1098" y="1760"/>
                </a:moveTo>
                <a:lnTo>
                  <a:pt x="1098" y="1760"/>
                </a:lnTo>
                <a:lnTo>
                  <a:pt x="1092" y="1760"/>
                </a:lnTo>
                <a:lnTo>
                  <a:pt x="1092" y="1760"/>
                </a:lnTo>
                <a:lnTo>
                  <a:pt x="1096" y="1762"/>
                </a:lnTo>
                <a:lnTo>
                  <a:pt x="1096" y="1760"/>
                </a:lnTo>
                <a:lnTo>
                  <a:pt x="1098" y="1760"/>
                </a:lnTo>
                <a:lnTo>
                  <a:pt x="1098" y="1760"/>
                </a:lnTo>
                <a:close/>
                <a:moveTo>
                  <a:pt x="1090" y="1760"/>
                </a:moveTo>
                <a:lnTo>
                  <a:pt x="1090" y="1760"/>
                </a:lnTo>
                <a:lnTo>
                  <a:pt x="1090" y="1760"/>
                </a:lnTo>
                <a:lnTo>
                  <a:pt x="1090" y="1760"/>
                </a:lnTo>
                <a:lnTo>
                  <a:pt x="1092" y="1760"/>
                </a:lnTo>
                <a:lnTo>
                  <a:pt x="1092" y="1760"/>
                </a:lnTo>
                <a:lnTo>
                  <a:pt x="1090" y="1760"/>
                </a:lnTo>
                <a:lnTo>
                  <a:pt x="1090" y="1760"/>
                </a:lnTo>
                <a:close/>
                <a:moveTo>
                  <a:pt x="1738" y="1026"/>
                </a:moveTo>
                <a:lnTo>
                  <a:pt x="1738" y="1026"/>
                </a:lnTo>
                <a:lnTo>
                  <a:pt x="1732" y="1026"/>
                </a:lnTo>
                <a:lnTo>
                  <a:pt x="1730" y="1026"/>
                </a:lnTo>
                <a:lnTo>
                  <a:pt x="1730" y="1024"/>
                </a:lnTo>
                <a:lnTo>
                  <a:pt x="1730" y="1024"/>
                </a:lnTo>
                <a:lnTo>
                  <a:pt x="1728" y="1002"/>
                </a:lnTo>
                <a:lnTo>
                  <a:pt x="1726" y="978"/>
                </a:lnTo>
                <a:lnTo>
                  <a:pt x="1716" y="928"/>
                </a:lnTo>
                <a:lnTo>
                  <a:pt x="1706" y="876"/>
                </a:lnTo>
                <a:lnTo>
                  <a:pt x="1696" y="826"/>
                </a:lnTo>
                <a:lnTo>
                  <a:pt x="1696" y="826"/>
                </a:lnTo>
                <a:lnTo>
                  <a:pt x="1700" y="816"/>
                </a:lnTo>
                <a:lnTo>
                  <a:pt x="1704" y="810"/>
                </a:lnTo>
                <a:lnTo>
                  <a:pt x="1704" y="804"/>
                </a:lnTo>
                <a:lnTo>
                  <a:pt x="1704" y="804"/>
                </a:lnTo>
                <a:lnTo>
                  <a:pt x="1696" y="804"/>
                </a:lnTo>
                <a:lnTo>
                  <a:pt x="1690" y="800"/>
                </a:lnTo>
                <a:lnTo>
                  <a:pt x="1682" y="788"/>
                </a:lnTo>
                <a:lnTo>
                  <a:pt x="1682" y="788"/>
                </a:lnTo>
                <a:lnTo>
                  <a:pt x="1682" y="790"/>
                </a:lnTo>
                <a:lnTo>
                  <a:pt x="1680" y="792"/>
                </a:lnTo>
                <a:lnTo>
                  <a:pt x="1674" y="794"/>
                </a:lnTo>
                <a:lnTo>
                  <a:pt x="1666" y="792"/>
                </a:lnTo>
                <a:lnTo>
                  <a:pt x="1662" y="788"/>
                </a:lnTo>
                <a:lnTo>
                  <a:pt x="1662" y="788"/>
                </a:lnTo>
                <a:lnTo>
                  <a:pt x="1662" y="780"/>
                </a:lnTo>
                <a:lnTo>
                  <a:pt x="1666" y="774"/>
                </a:lnTo>
                <a:lnTo>
                  <a:pt x="1666" y="774"/>
                </a:lnTo>
                <a:lnTo>
                  <a:pt x="1662" y="764"/>
                </a:lnTo>
                <a:lnTo>
                  <a:pt x="1662" y="758"/>
                </a:lnTo>
                <a:lnTo>
                  <a:pt x="1664" y="754"/>
                </a:lnTo>
                <a:lnTo>
                  <a:pt x="1664" y="754"/>
                </a:lnTo>
                <a:lnTo>
                  <a:pt x="1644" y="718"/>
                </a:lnTo>
                <a:lnTo>
                  <a:pt x="1624" y="684"/>
                </a:lnTo>
                <a:lnTo>
                  <a:pt x="1614" y="666"/>
                </a:lnTo>
                <a:lnTo>
                  <a:pt x="1606" y="646"/>
                </a:lnTo>
                <a:lnTo>
                  <a:pt x="1600" y="626"/>
                </a:lnTo>
                <a:lnTo>
                  <a:pt x="1596" y="606"/>
                </a:lnTo>
                <a:lnTo>
                  <a:pt x="1596" y="606"/>
                </a:lnTo>
                <a:lnTo>
                  <a:pt x="1590" y="602"/>
                </a:lnTo>
                <a:lnTo>
                  <a:pt x="1586" y="596"/>
                </a:lnTo>
                <a:lnTo>
                  <a:pt x="1582" y="590"/>
                </a:lnTo>
                <a:lnTo>
                  <a:pt x="1584" y="582"/>
                </a:lnTo>
                <a:lnTo>
                  <a:pt x="1584" y="582"/>
                </a:lnTo>
                <a:lnTo>
                  <a:pt x="1578" y="582"/>
                </a:lnTo>
                <a:lnTo>
                  <a:pt x="1574" y="584"/>
                </a:lnTo>
                <a:lnTo>
                  <a:pt x="1572" y="586"/>
                </a:lnTo>
                <a:lnTo>
                  <a:pt x="1568" y="588"/>
                </a:lnTo>
                <a:lnTo>
                  <a:pt x="1568" y="588"/>
                </a:lnTo>
                <a:lnTo>
                  <a:pt x="1568" y="584"/>
                </a:lnTo>
                <a:lnTo>
                  <a:pt x="1568" y="582"/>
                </a:lnTo>
                <a:lnTo>
                  <a:pt x="1572" y="580"/>
                </a:lnTo>
                <a:lnTo>
                  <a:pt x="1576" y="578"/>
                </a:lnTo>
                <a:lnTo>
                  <a:pt x="1576" y="576"/>
                </a:lnTo>
                <a:lnTo>
                  <a:pt x="1576" y="572"/>
                </a:lnTo>
                <a:lnTo>
                  <a:pt x="1576" y="572"/>
                </a:lnTo>
                <a:lnTo>
                  <a:pt x="1568" y="572"/>
                </a:lnTo>
                <a:lnTo>
                  <a:pt x="1560" y="572"/>
                </a:lnTo>
                <a:lnTo>
                  <a:pt x="1554" y="570"/>
                </a:lnTo>
                <a:lnTo>
                  <a:pt x="1550" y="566"/>
                </a:lnTo>
                <a:lnTo>
                  <a:pt x="1542" y="558"/>
                </a:lnTo>
                <a:lnTo>
                  <a:pt x="1534" y="548"/>
                </a:lnTo>
                <a:lnTo>
                  <a:pt x="1534" y="548"/>
                </a:lnTo>
                <a:lnTo>
                  <a:pt x="1530" y="536"/>
                </a:lnTo>
                <a:lnTo>
                  <a:pt x="1524" y="528"/>
                </a:lnTo>
                <a:lnTo>
                  <a:pt x="1514" y="520"/>
                </a:lnTo>
                <a:lnTo>
                  <a:pt x="1504" y="514"/>
                </a:lnTo>
                <a:lnTo>
                  <a:pt x="1494" y="508"/>
                </a:lnTo>
                <a:lnTo>
                  <a:pt x="1486" y="500"/>
                </a:lnTo>
                <a:lnTo>
                  <a:pt x="1478" y="492"/>
                </a:lnTo>
                <a:lnTo>
                  <a:pt x="1474" y="482"/>
                </a:lnTo>
                <a:lnTo>
                  <a:pt x="1474" y="482"/>
                </a:lnTo>
                <a:lnTo>
                  <a:pt x="1474" y="472"/>
                </a:lnTo>
                <a:lnTo>
                  <a:pt x="1476" y="464"/>
                </a:lnTo>
                <a:lnTo>
                  <a:pt x="1482" y="448"/>
                </a:lnTo>
                <a:lnTo>
                  <a:pt x="1500" y="416"/>
                </a:lnTo>
                <a:lnTo>
                  <a:pt x="1500" y="416"/>
                </a:lnTo>
                <a:lnTo>
                  <a:pt x="1494" y="418"/>
                </a:lnTo>
                <a:lnTo>
                  <a:pt x="1488" y="420"/>
                </a:lnTo>
                <a:lnTo>
                  <a:pt x="1474" y="424"/>
                </a:lnTo>
                <a:lnTo>
                  <a:pt x="1474" y="424"/>
                </a:lnTo>
                <a:lnTo>
                  <a:pt x="1472" y="414"/>
                </a:lnTo>
                <a:lnTo>
                  <a:pt x="1468" y="404"/>
                </a:lnTo>
                <a:lnTo>
                  <a:pt x="1458" y="386"/>
                </a:lnTo>
                <a:lnTo>
                  <a:pt x="1444" y="370"/>
                </a:lnTo>
                <a:lnTo>
                  <a:pt x="1428" y="354"/>
                </a:lnTo>
                <a:lnTo>
                  <a:pt x="1416" y="338"/>
                </a:lnTo>
                <a:lnTo>
                  <a:pt x="1410" y="330"/>
                </a:lnTo>
                <a:lnTo>
                  <a:pt x="1406" y="322"/>
                </a:lnTo>
                <a:lnTo>
                  <a:pt x="1402" y="312"/>
                </a:lnTo>
                <a:lnTo>
                  <a:pt x="1402" y="302"/>
                </a:lnTo>
                <a:lnTo>
                  <a:pt x="1402" y="292"/>
                </a:lnTo>
                <a:lnTo>
                  <a:pt x="1404" y="282"/>
                </a:lnTo>
                <a:lnTo>
                  <a:pt x="1404" y="282"/>
                </a:lnTo>
                <a:lnTo>
                  <a:pt x="1400" y="282"/>
                </a:lnTo>
                <a:lnTo>
                  <a:pt x="1396" y="284"/>
                </a:lnTo>
                <a:lnTo>
                  <a:pt x="1390" y="290"/>
                </a:lnTo>
                <a:lnTo>
                  <a:pt x="1384" y="296"/>
                </a:lnTo>
                <a:lnTo>
                  <a:pt x="1382" y="298"/>
                </a:lnTo>
                <a:lnTo>
                  <a:pt x="1376" y="300"/>
                </a:lnTo>
                <a:lnTo>
                  <a:pt x="1376" y="300"/>
                </a:lnTo>
                <a:lnTo>
                  <a:pt x="1372" y="298"/>
                </a:lnTo>
                <a:lnTo>
                  <a:pt x="1372" y="294"/>
                </a:lnTo>
                <a:lnTo>
                  <a:pt x="1370" y="288"/>
                </a:lnTo>
                <a:lnTo>
                  <a:pt x="1368" y="286"/>
                </a:lnTo>
                <a:lnTo>
                  <a:pt x="1368" y="286"/>
                </a:lnTo>
                <a:lnTo>
                  <a:pt x="1366" y="290"/>
                </a:lnTo>
                <a:lnTo>
                  <a:pt x="1364" y="294"/>
                </a:lnTo>
                <a:lnTo>
                  <a:pt x="1364" y="294"/>
                </a:lnTo>
                <a:lnTo>
                  <a:pt x="1354" y="288"/>
                </a:lnTo>
                <a:lnTo>
                  <a:pt x="1344" y="282"/>
                </a:lnTo>
                <a:lnTo>
                  <a:pt x="1338" y="278"/>
                </a:lnTo>
                <a:lnTo>
                  <a:pt x="1334" y="276"/>
                </a:lnTo>
                <a:lnTo>
                  <a:pt x="1328" y="278"/>
                </a:lnTo>
                <a:lnTo>
                  <a:pt x="1324" y="282"/>
                </a:lnTo>
                <a:lnTo>
                  <a:pt x="1324" y="282"/>
                </a:lnTo>
                <a:lnTo>
                  <a:pt x="1328" y="284"/>
                </a:lnTo>
                <a:lnTo>
                  <a:pt x="1332" y="284"/>
                </a:lnTo>
                <a:lnTo>
                  <a:pt x="1340" y="282"/>
                </a:lnTo>
                <a:lnTo>
                  <a:pt x="1340" y="282"/>
                </a:lnTo>
                <a:lnTo>
                  <a:pt x="1350" y="292"/>
                </a:lnTo>
                <a:lnTo>
                  <a:pt x="1360" y="300"/>
                </a:lnTo>
                <a:lnTo>
                  <a:pt x="1370" y="308"/>
                </a:lnTo>
                <a:lnTo>
                  <a:pt x="1378" y="320"/>
                </a:lnTo>
                <a:lnTo>
                  <a:pt x="1378" y="320"/>
                </a:lnTo>
                <a:lnTo>
                  <a:pt x="1368" y="326"/>
                </a:lnTo>
                <a:lnTo>
                  <a:pt x="1358" y="332"/>
                </a:lnTo>
                <a:lnTo>
                  <a:pt x="1346" y="336"/>
                </a:lnTo>
                <a:lnTo>
                  <a:pt x="1338" y="344"/>
                </a:lnTo>
                <a:lnTo>
                  <a:pt x="1338" y="344"/>
                </a:lnTo>
                <a:lnTo>
                  <a:pt x="1332" y="340"/>
                </a:lnTo>
                <a:lnTo>
                  <a:pt x="1328" y="338"/>
                </a:lnTo>
                <a:lnTo>
                  <a:pt x="1322" y="334"/>
                </a:lnTo>
                <a:lnTo>
                  <a:pt x="1318" y="330"/>
                </a:lnTo>
                <a:lnTo>
                  <a:pt x="1318" y="330"/>
                </a:lnTo>
                <a:lnTo>
                  <a:pt x="1320" y="326"/>
                </a:lnTo>
                <a:lnTo>
                  <a:pt x="1322" y="324"/>
                </a:lnTo>
                <a:lnTo>
                  <a:pt x="1324" y="320"/>
                </a:lnTo>
                <a:lnTo>
                  <a:pt x="1326" y="318"/>
                </a:lnTo>
                <a:lnTo>
                  <a:pt x="1326" y="318"/>
                </a:lnTo>
                <a:lnTo>
                  <a:pt x="1312" y="322"/>
                </a:lnTo>
                <a:lnTo>
                  <a:pt x="1298" y="322"/>
                </a:lnTo>
                <a:lnTo>
                  <a:pt x="1284" y="318"/>
                </a:lnTo>
                <a:lnTo>
                  <a:pt x="1272" y="310"/>
                </a:lnTo>
                <a:lnTo>
                  <a:pt x="1272" y="310"/>
                </a:lnTo>
                <a:lnTo>
                  <a:pt x="1276" y="304"/>
                </a:lnTo>
                <a:lnTo>
                  <a:pt x="1280" y="296"/>
                </a:lnTo>
                <a:lnTo>
                  <a:pt x="1280" y="296"/>
                </a:lnTo>
                <a:lnTo>
                  <a:pt x="1274" y="300"/>
                </a:lnTo>
                <a:lnTo>
                  <a:pt x="1270" y="302"/>
                </a:lnTo>
                <a:lnTo>
                  <a:pt x="1266" y="306"/>
                </a:lnTo>
                <a:lnTo>
                  <a:pt x="1260" y="308"/>
                </a:lnTo>
                <a:lnTo>
                  <a:pt x="1260" y="308"/>
                </a:lnTo>
                <a:lnTo>
                  <a:pt x="1238" y="300"/>
                </a:lnTo>
                <a:lnTo>
                  <a:pt x="1220" y="294"/>
                </a:lnTo>
                <a:lnTo>
                  <a:pt x="1182" y="274"/>
                </a:lnTo>
                <a:lnTo>
                  <a:pt x="1146" y="258"/>
                </a:lnTo>
                <a:lnTo>
                  <a:pt x="1126" y="250"/>
                </a:lnTo>
                <a:lnTo>
                  <a:pt x="1108" y="244"/>
                </a:lnTo>
                <a:lnTo>
                  <a:pt x="1108" y="244"/>
                </a:lnTo>
                <a:lnTo>
                  <a:pt x="1112" y="246"/>
                </a:lnTo>
                <a:lnTo>
                  <a:pt x="1114" y="250"/>
                </a:lnTo>
                <a:lnTo>
                  <a:pt x="1114" y="250"/>
                </a:lnTo>
                <a:lnTo>
                  <a:pt x="1106" y="260"/>
                </a:lnTo>
                <a:lnTo>
                  <a:pt x="1098" y="264"/>
                </a:lnTo>
                <a:lnTo>
                  <a:pt x="1090" y="268"/>
                </a:lnTo>
                <a:lnTo>
                  <a:pt x="1078" y="268"/>
                </a:lnTo>
                <a:lnTo>
                  <a:pt x="1054" y="264"/>
                </a:lnTo>
                <a:lnTo>
                  <a:pt x="1026" y="260"/>
                </a:lnTo>
                <a:lnTo>
                  <a:pt x="1026" y="260"/>
                </a:lnTo>
                <a:lnTo>
                  <a:pt x="1020" y="250"/>
                </a:lnTo>
                <a:lnTo>
                  <a:pt x="1012" y="242"/>
                </a:lnTo>
                <a:lnTo>
                  <a:pt x="1004" y="236"/>
                </a:lnTo>
                <a:lnTo>
                  <a:pt x="992" y="232"/>
                </a:lnTo>
                <a:lnTo>
                  <a:pt x="992" y="232"/>
                </a:lnTo>
                <a:lnTo>
                  <a:pt x="986" y="234"/>
                </a:lnTo>
                <a:lnTo>
                  <a:pt x="980" y="238"/>
                </a:lnTo>
                <a:lnTo>
                  <a:pt x="976" y="242"/>
                </a:lnTo>
                <a:lnTo>
                  <a:pt x="968" y="244"/>
                </a:lnTo>
                <a:lnTo>
                  <a:pt x="968" y="244"/>
                </a:lnTo>
                <a:lnTo>
                  <a:pt x="962" y="240"/>
                </a:lnTo>
                <a:lnTo>
                  <a:pt x="958" y="234"/>
                </a:lnTo>
                <a:lnTo>
                  <a:pt x="954" y="226"/>
                </a:lnTo>
                <a:lnTo>
                  <a:pt x="956" y="218"/>
                </a:lnTo>
                <a:lnTo>
                  <a:pt x="956" y="218"/>
                </a:lnTo>
                <a:lnTo>
                  <a:pt x="972" y="218"/>
                </a:lnTo>
                <a:lnTo>
                  <a:pt x="976" y="218"/>
                </a:lnTo>
                <a:lnTo>
                  <a:pt x="978" y="216"/>
                </a:lnTo>
                <a:lnTo>
                  <a:pt x="978" y="214"/>
                </a:lnTo>
                <a:lnTo>
                  <a:pt x="978" y="214"/>
                </a:lnTo>
                <a:lnTo>
                  <a:pt x="972" y="214"/>
                </a:lnTo>
                <a:lnTo>
                  <a:pt x="966" y="214"/>
                </a:lnTo>
                <a:lnTo>
                  <a:pt x="962" y="216"/>
                </a:lnTo>
                <a:lnTo>
                  <a:pt x="956" y="216"/>
                </a:lnTo>
                <a:lnTo>
                  <a:pt x="956" y="216"/>
                </a:lnTo>
                <a:lnTo>
                  <a:pt x="956" y="214"/>
                </a:lnTo>
                <a:lnTo>
                  <a:pt x="956" y="210"/>
                </a:lnTo>
                <a:lnTo>
                  <a:pt x="954" y="206"/>
                </a:lnTo>
                <a:lnTo>
                  <a:pt x="956" y="200"/>
                </a:lnTo>
                <a:lnTo>
                  <a:pt x="956" y="200"/>
                </a:lnTo>
                <a:lnTo>
                  <a:pt x="970" y="198"/>
                </a:lnTo>
                <a:lnTo>
                  <a:pt x="986" y="198"/>
                </a:lnTo>
                <a:lnTo>
                  <a:pt x="1002" y="198"/>
                </a:lnTo>
                <a:lnTo>
                  <a:pt x="1018" y="198"/>
                </a:lnTo>
                <a:lnTo>
                  <a:pt x="1018" y="198"/>
                </a:lnTo>
                <a:lnTo>
                  <a:pt x="1016" y="198"/>
                </a:lnTo>
                <a:lnTo>
                  <a:pt x="1014" y="196"/>
                </a:lnTo>
                <a:lnTo>
                  <a:pt x="1014" y="196"/>
                </a:lnTo>
                <a:lnTo>
                  <a:pt x="1018" y="194"/>
                </a:lnTo>
                <a:lnTo>
                  <a:pt x="1018" y="192"/>
                </a:lnTo>
                <a:lnTo>
                  <a:pt x="1018" y="192"/>
                </a:lnTo>
                <a:lnTo>
                  <a:pt x="980" y="192"/>
                </a:lnTo>
                <a:lnTo>
                  <a:pt x="960" y="194"/>
                </a:lnTo>
                <a:lnTo>
                  <a:pt x="940" y="198"/>
                </a:lnTo>
                <a:lnTo>
                  <a:pt x="940" y="198"/>
                </a:lnTo>
                <a:lnTo>
                  <a:pt x="944" y="200"/>
                </a:lnTo>
                <a:lnTo>
                  <a:pt x="946" y="204"/>
                </a:lnTo>
                <a:lnTo>
                  <a:pt x="948" y="210"/>
                </a:lnTo>
                <a:lnTo>
                  <a:pt x="948" y="216"/>
                </a:lnTo>
                <a:lnTo>
                  <a:pt x="948" y="216"/>
                </a:lnTo>
                <a:lnTo>
                  <a:pt x="944" y="214"/>
                </a:lnTo>
                <a:lnTo>
                  <a:pt x="942" y="214"/>
                </a:lnTo>
                <a:lnTo>
                  <a:pt x="934" y="214"/>
                </a:lnTo>
                <a:lnTo>
                  <a:pt x="932" y="216"/>
                </a:lnTo>
                <a:lnTo>
                  <a:pt x="928" y="214"/>
                </a:lnTo>
                <a:lnTo>
                  <a:pt x="928" y="212"/>
                </a:lnTo>
                <a:lnTo>
                  <a:pt x="926" y="208"/>
                </a:lnTo>
                <a:lnTo>
                  <a:pt x="926" y="208"/>
                </a:lnTo>
                <a:lnTo>
                  <a:pt x="928" y="206"/>
                </a:lnTo>
                <a:lnTo>
                  <a:pt x="932" y="206"/>
                </a:lnTo>
                <a:lnTo>
                  <a:pt x="936" y="204"/>
                </a:lnTo>
                <a:lnTo>
                  <a:pt x="938" y="200"/>
                </a:lnTo>
                <a:lnTo>
                  <a:pt x="938" y="200"/>
                </a:lnTo>
                <a:lnTo>
                  <a:pt x="928" y="198"/>
                </a:lnTo>
                <a:lnTo>
                  <a:pt x="920" y="194"/>
                </a:lnTo>
                <a:lnTo>
                  <a:pt x="916" y="194"/>
                </a:lnTo>
                <a:lnTo>
                  <a:pt x="916" y="194"/>
                </a:lnTo>
                <a:lnTo>
                  <a:pt x="916" y="198"/>
                </a:lnTo>
                <a:lnTo>
                  <a:pt x="916" y="198"/>
                </a:lnTo>
                <a:lnTo>
                  <a:pt x="912" y="196"/>
                </a:lnTo>
                <a:lnTo>
                  <a:pt x="908" y="194"/>
                </a:lnTo>
                <a:lnTo>
                  <a:pt x="900" y="194"/>
                </a:lnTo>
                <a:lnTo>
                  <a:pt x="890" y="196"/>
                </a:lnTo>
                <a:lnTo>
                  <a:pt x="882" y="198"/>
                </a:lnTo>
                <a:lnTo>
                  <a:pt x="882" y="198"/>
                </a:lnTo>
                <a:lnTo>
                  <a:pt x="886" y="210"/>
                </a:lnTo>
                <a:lnTo>
                  <a:pt x="888" y="226"/>
                </a:lnTo>
                <a:lnTo>
                  <a:pt x="888" y="244"/>
                </a:lnTo>
                <a:lnTo>
                  <a:pt x="886" y="250"/>
                </a:lnTo>
                <a:lnTo>
                  <a:pt x="882" y="256"/>
                </a:lnTo>
                <a:lnTo>
                  <a:pt x="882" y="256"/>
                </a:lnTo>
                <a:lnTo>
                  <a:pt x="874" y="250"/>
                </a:lnTo>
                <a:lnTo>
                  <a:pt x="864" y="248"/>
                </a:lnTo>
                <a:lnTo>
                  <a:pt x="840" y="244"/>
                </a:lnTo>
                <a:lnTo>
                  <a:pt x="840" y="244"/>
                </a:lnTo>
                <a:lnTo>
                  <a:pt x="830" y="256"/>
                </a:lnTo>
                <a:lnTo>
                  <a:pt x="814" y="266"/>
                </a:lnTo>
                <a:lnTo>
                  <a:pt x="798" y="274"/>
                </a:lnTo>
                <a:lnTo>
                  <a:pt x="778" y="280"/>
                </a:lnTo>
                <a:lnTo>
                  <a:pt x="758" y="286"/>
                </a:lnTo>
                <a:lnTo>
                  <a:pt x="738" y="288"/>
                </a:lnTo>
                <a:lnTo>
                  <a:pt x="718" y="290"/>
                </a:lnTo>
                <a:lnTo>
                  <a:pt x="700" y="288"/>
                </a:lnTo>
                <a:lnTo>
                  <a:pt x="700" y="288"/>
                </a:lnTo>
                <a:lnTo>
                  <a:pt x="712" y="278"/>
                </a:lnTo>
                <a:lnTo>
                  <a:pt x="726" y="268"/>
                </a:lnTo>
                <a:lnTo>
                  <a:pt x="744" y="262"/>
                </a:lnTo>
                <a:lnTo>
                  <a:pt x="762" y="258"/>
                </a:lnTo>
                <a:lnTo>
                  <a:pt x="800" y="248"/>
                </a:lnTo>
                <a:lnTo>
                  <a:pt x="818" y="244"/>
                </a:lnTo>
                <a:lnTo>
                  <a:pt x="836" y="236"/>
                </a:lnTo>
                <a:lnTo>
                  <a:pt x="836" y="236"/>
                </a:lnTo>
                <a:lnTo>
                  <a:pt x="818" y="236"/>
                </a:lnTo>
                <a:lnTo>
                  <a:pt x="812" y="234"/>
                </a:lnTo>
                <a:lnTo>
                  <a:pt x="804" y="232"/>
                </a:lnTo>
                <a:lnTo>
                  <a:pt x="804" y="232"/>
                </a:lnTo>
                <a:lnTo>
                  <a:pt x="806" y="228"/>
                </a:lnTo>
                <a:lnTo>
                  <a:pt x="810" y="226"/>
                </a:lnTo>
                <a:lnTo>
                  <a:pt x="816" y="222"/>
                </a:lnTo>
                <a:lnTo>
                  <a:pt x="824" y="218"/>
                </a:lnTo>
                <a:lnTo>
                  <a:pt x="828" y="216"/>
                </a:lnTo>
                <a:lnTo>
                  <a:pt x="830" y="214"/>
                </a:lnTo>
                <a:lnTo>
                  <a:pt x="830" y="214"/>
                </a:lnTo>
                <a:lnTo>
                  <a:pt x="806" y="218"/>
                </a:lnTo>
                <a:lnTo>
                  <a:pt x="782" y="226"/>
                </a:lnTo>
                <a:lnTo>
                  <a:pt x="734" y="240"/>
                </a:lnTo>
                <a:lnTo>
                  <a:pt x="690" y="256"/>
                </a:lnTo>
                <a:lnTo>
                  <a:pt x="668" y="262"/>
                </a:lnTo>
                <a:lnTo>
                  <a:pt x="646" y="268"/>
                </a:lnTo>
                <a:lnTo>
                  <a:pt x="646" y="268"/>
                </a:lnTo>
                <a:lnTo>
                  <a:pt x="620" y="272"/>
                </a:lnTo>
                <a:lnTo>
                  <a:pt x="606" y="274"/>
                </a:lnTo>
                <a:lnTo>
                  <a:pt x="594" y="278"/>
                </a:lnTo>
                <a:lnTo>
                  <a:pt x="594" y="278"/>
                </a:lnTo>
                <a:lnTo>
                  <a:pt x="596" y="282"/>
                </a:lnTo>
                <a:lnTo>
                  <a:pt x="598" y="286"/>
                </a:lnTo>
                <a:lnTo>
                  <a:pt x="600" y="294"/>
                </a:lnTo>
                <a:lnTo>
                  <a:pt x="600" y="294"/>
                </a:lnTo>
                <a:lnTo>
                  <a:pt x="588" y="300"/>
                </a:lnTo>
                <a:lnTo>
                  <a:pt x="578" y="306"/>
                </a:lnTo>
                <a:lnTo>
                  <a:pt x="552" y="314"/>
                </a:lnTo>
                <a:lnTo>
                  <a:pt x="526" y="322"/>
                </a:lnTo>
                <a:lnTo>
                  <a:pt x="514" y="328"/>
                </a:lnTo>
                <a:lnTo>
                  <a:pt x="504" y="334"/>
                </a:lnTo>
                <a:lnTo>
                  <a:pt x="504" y="334"/>
                </a:lnTo>
                <a:lnTo>
                  <a:pt x="508" y="348"/>
                </a:lnTo>
                <a:lnTo>
                  <a:pt x="512" y="364"/>
                </a:lnTo>
                <a:lnTo>
                  <a:pt x="518" y="398"/>
                </a:lnTo>
                <a:lnTo>
                  <a:pt x="508" y="398"/>
                </a:lnTo>
                <a:lnTo>
                  <a:pt x="508" y="398"/>
                </a:lnTo>
                <a:lnTo>
                  <a:pt x="506" y="406"/>
                </a:lnTo>
                <a:lnTo>
                  <a:pt x="504" y="416"/>
                </a:lnTo>
                <a:lnTo>
                  <a:pt x="504" y="416"/>
                </a:lnTo>
                <a:lnTo>
                  <a:pt x="514" y="416"/>
                </a:lnTo>
                <a:lnTo>
                  <a:pt x="518" y="418"/>
                </a:lnTo>
                <a:lnTo>
                  <a:pt x="518" y="424"/>
                </a:lnTo>
                <a:lnTo>
                  <a:pt x="518" y="424"/>
                </a:lnTo>
                <a:lnTo>
                  <a:pt x="522" y="424"/>
                </a:lnTo>
                <a:lnTo>
                  <a:pt x="526" y="422"/>
                </a:lnTo>
                <a:lnTo>
                  <a:pt x="530" y="420"/>
                </a:lnTo>
                <a:lnTo>
                  <a:pt x="534" y="422"/>
                </a:lnTo>
                <a:lnTo>
                  <a:pt x="534" y="422"/>
                </a:lnTo>
                <a:lnTo>
                  <a:pt x="532" y="426"/>
                </a:lnTo>
                <a:lnTo>
                  <a:pt x="534" y="428"/>
                </a:lnTo>
                <a:lnTo>
                  <a:pt x="538" y="428"/>
                </a:lnTo>
                <a:lnTo>
                  <a:pt x="542" y="430"/>
                </a:lnTo>
                <a:lnTo>
                  <a:pt x="542" y="430"/>
                </a:lnTo>
                <a:lnTo>
                  <a:pt x="506" y="450"/>
                </a:lnTo>
                <a:lnTo>
                  <a:pt x="470" y="470"/>
                </a:lnTo>
                <a:lnTo>
                  <a:pt x="434" y="490"/>
                </a:lnTo>
                <a:lnTo>
                  <a:pt x="396" y="510"/>
                </a:lnTo>
                <a:lnTo>
                  <a:pt x="396" y="510"/>
                </a:lnTo>
                <a:lnTo>
                  <a:pt x="398" y="516"/>
                </a:lnTo>
                <a:lnTo>
                  <a:pt x="404" y="520"/>
                </a:lnTo>
                <a:lnTo>
                  <a:pt x="408" y="524"/>
                </a:lnTo>
                <a:lnTo>
                  <a:pt x="410" y="530"/>
                </a:lnTo>
                <a:lnTo>
                  <a:pt x="410" y="530"/>
                </a:lnTo>
                <a:lnTo>
                  <a:pt x="394" y="534"/>
                </a:lnTo>
                <a:lnTo>
                  <a:pt x="382" y="540"/>
                </a:lnTo>
                <a:lnTo>
                  <a:pt x="372" y="552"/>
                </a:lnTo>
                <a:lnTo>
                  <a:pt x="366" y="564"/>
                </a:lnTo>
                <a:lnTo>
                  <a:pt x="362" y="578"/>
                </a:lnTo>
                <a:lnTo>
                  <a:pt x="358" y="594"/>
                </a:lnTo>
                <a:lnTo>
                  <a:pt x="358" y="610"/>
                </a:lnTo>
                <a:lnTo>
                  <a:pt x="358" y="626"/>
                </a:lnTo>
                <a:lnTo>
                  <a:pt x="358" y="626"/>
                </a:lnTo>
                <a:lnTo>
                  <a:pt x="378" y="640"/>
                </a:lnTo>
                <a:lnTo>
                  <a:pt x="388" y="646"/>
                </a:lnTo>
                <a:lnTo>
                  <a:pt x="396" y="650"/>
                </a:lnTo>
                <a:lnTo>
                  <a:pt x="396" y="650"/>
                </a:lnTo>
                <a:lnTo>
                  <a:pt x="388" y="654"/>
                </a:lnTo>
                <a:lnTo>
                  <a:pt x="380" y="654"/>
                </a:lnTo>
                <a:lnTo>
                  <a:pt x="372" y="652"/>
                </a:lnTo>
                <a:lnTo>
                  <a:pt x="360" y="650"/>
                </a:lnTo>
                <a:lnTo>
                  <a:pt x="360" y="650"/>
                </a:lnTo>
                <a:lnTo>
                  <a:pt x="356" y="654"/>
                </a:lnTo>
                <a:lnTo>
                  <a:pt x="356" y="658"/>
                </a:lnTo>
                <a:lnTo>
                  <a:pt x="354" y="668"/>
                </a:lnTo>
                <a:lnTo>
                  <a:pt x="354" y="674"/>
                </a:lnTo>
                <a:lnTo>
                  <a:pt x="352" y="678"/>
                </a:lnTo>
                <a:lnTo>
                  <a:pt x="348" y="680"/>
                </a:lnTo>
                <a:lnTo>
                  <a:pt x="342" y="682"/>
                </a:lnTo>
                <a:lnTo>
                  <a:pt x="342" y="682"/>
                </a:lnTo>
                <a:lnTo>
                  <a:pt x="342" y="678"/>
                </a:lnTo>
                <a:lnTo>
                  <a:pt x="340" y="676"/>
                </a:lnTo>
                <a:lnTo>
                  <a:pt x="340" y="676"/>
                </a:lnTo>
                <a:lnTo>
                  <a:pt x="344" y="670"/>
                </a:lnTo>
                <a:lnTo>
                  <a:pt x="346" y="662"/>
                </a:lnTo>
                <a:lnTo>
                  <a:pt x="348" y="654"/>
                </a:lnTo>
                <a:lnTo>
                  <a:pt x="344" y="648"/>
                </a:lnTo>
                <a:lnTo>
                  <a:pt x="344" y="648"/>
                </a:lnTo>
                <a:lnTo>
                  <a:pt x="340" y="648"/>
                </a:lnTo>
                <a:lnTo>
                  <a:pt x="336" y="648"/>
                </a:lnTo>
                <a:lnTo>
                  <a:pt x="332" y="650"/>
                </a:lnTo>
                <a:lnTo>
                  <a:pt x="326" y="650"/>
                </a:lnTo>
                <a:lnTo>
                  <a:pt x="326" y="650"/>
                </a:lnTo>
                <a:lnTo>
                  <a:pt x="324" y="654"/>
                </a:lnTo>
                <a:lnTo>
                  <a:pt x="324" y="658"/>
                </a:lnTo>
                <a:lnTo>
                  <a:pt x="322" y="662"/>
                </a:lnTo>
                <a:lnTo>
                  <a:pt x="316" y="662"/>
                </a:lnTo>
                <a:lnTo>
                  <a:pt x="316" y="662"/>
                </a:lnTo>
                <a:lnTo>
                  <a:pt x="308" y="646"/>
                </a:lnTo>
                <a:lnTo>
                  <a:pt x="304" y="638"/>
                </a:lnTo>
                <a:lnTo>
                  <a:pt x="298" y="632"/>
                </a:lnTo>
                <a:lnTo>
                  <a:pt x="298" y="632"/>
                </a:lnTo>
                <a:lnTo>
                  <a:pt x="294" y="646"/>
                </a:lnTo>
                <a:lnTo>
                  <a:pt x="292" y="650"/>
                </a:lnTo>
                <a:lnTo>
                  <a:pt x="288" y="656"/>
                </a:lnTo>
                <a:lnTo>
                  <a:pt x="288" y="656"/>
                </a:lnTo>
                <a:lnTo>
                  <a:pt x="284" y="650"/>
                </a:lnTo>
                <a:lnTo>
                  <a:pt x="282" y="646"/>
                </a:lnTo>
                <a:lnTo>
                  <a:pt x="278" y="642"/>
                </a:lnTo>
                <a:lnTo>
                  <a:pt x="272" y="640"/>
                </a:lnTo>
                <a:lnTo>
                  <a:pt x="272" y="640"/>
                </a:lnTo>
                <a:lnTo>
                  <a:pt x="262" y="642"/>
                </a:lnTo>
                <a:lnTo>
                  <a:pt x="256" y="646"/>
                </a:lnTo>
                <a:lnTo>
                  <a:pt x="248" y="650"/>
                </a:lnTo>
                <a:lnTo>
                  <a:pt x="240" y="656"/>
                </a:lnTo>
                <a:lnTo>
                  <a:pt x="240" y="656"/>
                </a:lnTo>
                <a:lnTo>
                  <a:pt x="246" y="644"/>
                </a:lnTo>
                <a:lnTo>
                  <a:pt x="248" y="634"/>
                </a:lnTo>
                <a:lnTo>
                  <a:pt x="248" y="610"/>
                </a:lnTo>
                <a:lnTo>
                  <a:pt x="248" y="610"/>
                </a:lnTo>
                <a:lnTo>
                  <a:pt x="252" y="606"/>
                </a:lnTo>
                <a:lnTo>
                  <a:pt x="256" y="600"/>
                </a:lnTo>
                <a:lnTo>
                  <a:pt x="256" y="596"/>
                </a:lnTo>
                <a:lnTo>
                  <a:pt x="256" y="592"/>
                </a:lnTo>
                <a:lnTo>
                  <a:pt x="254" y="590"/>
                </a:lnTo>
                <a:lnTo>
                  <a:pt x="248" y="590"/>
                </a:lnTo>
                <a:lnTo>
                  <a:pt x="248" y="590"/>
                </a:lnTo>
                <a:lnTo>
                  <a:pt x="244" y="594"/>
                </a:lnTo>
                <a:lnTo>
                  <a:pt x="242" y="600"/>
                </a:lnTo>
                <a:lnTo>
                  <a:pt x="238" y="604"/>
                </a:lnTo>
                <a:lnTo>
                  <a:pt x="234" y="608"/>
                </a:lnTo>
                <a:lnTo>
                  <a:pt x="234" y="608"/>
                </a:lnTo>
                <a:lnTo>
                  <a:pt x="222" y="612"/>
                </a:lnTo>
                <a:lnTo>
                  <a:pt x="212" y="616"/>
                </a:lnTo>
                <a:lnTo>
                  <a:pt x="196" y="626"/>
                </a:lnTo>
                <a:lnTo>
                  <a:pt x="182" y="636"/>
                </a:lnTo>
                <a:lnTo>
                  <a:pt x="174" y="640"/>
                </a:lnTo>
                <a:lnTo>
                  <a:pt x="162" y="644"/>
                </a:lnTo>
                <a:lnTo>
                  <a:pt x="162" y="644"/>
                </a:lnTo>
                <a:lnTo>
                  <a:pt x="156" y="658"/>
                </a:lnTo>
                <a:lnTo>
                  <a:pt x="152" y="670"/>
                </a:lnTo>
                <a:lnTo>
                  <a:pt x="144" y="696"/>
                </a:lnTo>
                <a:lnTo>
                  <a:pt x="136" y="720"/>
                </a:lnTo>
                <a:lnTo>
                  <a:pt x="132" y="732"/>
                </a:lnTo>
                <a:lnTo>
                  <a:pt x="124" y="744"/>
                </a:lnTo>
                <a:lnTo>
                  <a:pt x="124" y="744"/>
                </a:lnTo>
                <a:lnTo>
                  <a:pt x="120" y="746"/>
                </a:lnTo>
                <a:lnTo>
                  <a:pt x="118" y="746"/>
                </a:lnTo>
                <a:lnTo>
                  <a:pt x="122" y="748"/>
                </a:lnTo>
                <a:lnTo>
                  <a:pt x="122" y="748"/>
                </a:lnTo>
                <a:lnTo>
                  <a:pt x="124" y="746"/>
                </a:lnTo>
                <a:lnTo>
                  <a:pt x="124" y="748"/>
                </a:lnTo>
                <a:lnTo>
                  <a:pt x="128" y="750"/>
                </a:lnTo>
                <a:lnTo>
                  <a:pt x="132" y="762"/>
                </a:lnTo>
                <a:lnTo>
                  <a:pt x="132" y="762"/>
                </a:lnTo>
                <a:lnTo>
                  <a:pt x="136" y="762"/>
                </a:lnTo>
                <a:lnTo>
                  <a:pt x="138" y="762"/>
                </a:lnTo>
                <a:lnTo>
                  <a:pt x="144" y="760"/>
                </a:lnTo>
                <a:lnTo>
                  <a:pt x="148" y="758"/>
                </a:lnTo>
                <a:lnTo>
                  <a:pt x="150" y="758"/>
                </a:lnTo>
                <a:lnTo>
                  <a:pt x="150" y="760"/>
                </a:lnTo>
                <a:lnTo>
                  <a:pt x="150" y="760"/>
                </a:lnTo>
                <a:lnTo>
                  <a:pt x="150" y="762"/>
                </a:lnTo>
                <a:lnTo>
                  <a:pt x="148" y="764"/>
                </a:lnTo>
                <a:lnTo>
                  <a:pt x="148" y="766"/>
                </a:lnTo>
                <a:lnTo>
                  <a:pt x="150" y="770"/>
                </a:lnTo>
                <a:lnTo>
                  <a:pt x="150" y="770"/>
                </a:lnTo>
                <a:lnTo>
                  <a:pt x="156" y="770"/>
                </a:lnTo>
                <a:lnTo>
                  <a:pt x="160" y="772"/>
                </a:lnTo>
                <a:lnTo>
                  <a:pt x="160" y="772"/>
                </a:lnTo>
                <a:lnTo>
                  <a:pt x="160" y="768"/>
                </a:lnTo>
                <a:lnTo>
                  <a:pt x="158" y="764"/>
                </a:lnTo>
                <a:lnTo>
                  <a:pt x="156" y="762"/>
                </a:lnTo>
                <a:lnTo>
                  <a:pt x="156" y="756"/>
                </a:lnTo>
                <a:lnTo>
                  <a:pt x="156" y="756"/>
                </a:lnTo>
                <a:lnTo>
                  <a:pt x="160" y="758"/>
                </a:lnTo>
                <a:lnTo>
                  <a:pt x="166" y="762"/>
                </a:lnTo>
                <a:lnTo>
                  <a:pt x="170" y="766"/>
                </a:lnTo>
                <a:lnTo>
                  <a:pt x="170" y="772"/>
                </a:lnTo>
                <a:lnTo>
                  <a:pt x="170" y="772"/>
                </a:lnTo>
                <a:lnTo>
                  <a:pt x="166" y="772"/>
                </a:lnTo>
                <a:lnTo>
                  <a:pt x="164" y="772"/>
                </a:lnTo>
                <a:lnTo>
                  <a:pt x="162" y="774"/>
                </a:lnTo>
                <a:lnTo>
                  <a:pt x="162" y="774"/>
                </a:lnTo>
                <a:lnTo>
                  <a:pt x="166" y="780"/>
                </a:lnTo>
                <a:lnTo>
                  <a:pt x="166" y="786"/>
                </a:lnTo>
                <a:lnTo>
                  <a:pt x="164" y="800"/>
                </a:lnTo>
                <a:lnTo>
                  <a:pt x="158" y="812"/>
                </a:lnTo>
                <a:lnTo>
                  <a:pt x="152" y="822"/>
                </a:lnTo>
                <a:lnTo>
                  <a:pt x="152" y="822"/>
                </a:lnTo>
                <a:lnTo>
                  <a:pt x="172" y="842"/>
                </a:lnTo>
                <a:lnTo>
                  <a:pt x="180" y="852"/>
                </a:lnTo>
                <a:lnTo>
                  <a:pt x="192" y="860"/>
                </a:lnTo>
                <a:lnTo>
                  <a:pt x="192" y="860"/>
                </a:lnTo>
                <a:lnTo>
                  <a:pt x="186" y="872"/>
                </a:lnTo>
                <a:lnTo>
                  <a:pt x="180" y="884"/>
                </a:lnTo>
                <a:lnTo>
                  <a:pt x="174" y="896"/>
                </a:lnTo>
                <a:lnTo>
                  <a:pt x="170" y="900"/>
                </a:lnTo>
                <a:lnTo>
                  <a:pt x="166" y="904"/>
                </a:lnTo>
                <a:lnTo>
                  <a:pt x="166" y="904"/>
                </a:lnTo>
                <a:lnTo>
                  <a:pt x="166" y="894"/>
                </a:lnTo>
                <a:lnTo>
                  <a:pt x="164" y="882"/>
                </a:lnTo>
                <a:lnTo>
                  <a:pt x="158" y="872"/>
                </a:lnTo>
                <a:lnTo>
                  <a:pt x="154" y="868"/>
                </a:lnTo>
                <a:lnTo>
                  <a:pt x="150" y="866"/>
                </a:lnTo>
                <a:lnTo>
                  <a:pt x="150" y="866"/>
                </a:lnTo>
                <a:lnTo>
                  <a:pt x="148" y="870"/>
                </a:lnTo>
                <a:lnTo>
                  <a:pt x="148" y="874"/>
                </a:lnTo>
                <a:lnTo>
                  <a:pt x="150" y="884"/>
                </a:lnTo>
                <a:lnTo>
                  <a:pt x="150" y="884"/>
                </a:lnTo>
                <a:lnTo>
                  <a:pt x="148" y="882"/>
                </a:lnTo>
                <a:lnTo>
                  <a:pt x="144" y="882"/>
                </a:lnTo>
                <a:lnTo>
                  <a:pt x="138" y="884"/>
                </a:lnTo>
                <a:lnTo>
                  <a:pt x="136" y="890"/>
                </a:lnTo>
                <a:lnTo>
                  <a:pt x="136" y="892"/>
                </a:lnTo>
                <a:lnTo>
                  <a:pt x="140" y="892"/>
                </a:lnTo>
                <a:lnTo>
                  <a:pt x="140" y="892"/>
                </a:lnTo>
                <a:lnTo>
                  <a:pt x="140" y="892"/>
                </a:lnTo>
                <a:lnTo>
                  <a:pt x="142" y="892"/>
                </a:lnTo>
                <a:lnTo>
                  <a:pt x="144" y="890"/>
                </a:lnTo>
                <a:lnTo>
                  <a:pt x="146" y="890"/>
                </a:lnTo>
                <a:lnTo>
                  <a:pt x="148" y="896"/>
                </a:lnTo>
                <a:lnTo>
                  <a:pt x="148" y="896"/>
                </a:lnTo>
                <a:lnTo>
                  <a:pt x="152" y="896"/>
                </a:lnTo>
                <a:lnTo>
                  <a:pt x="152" y="894"/>
                </a:lnTo>
                <a:lnTo>
                  <a:pt x="154" y="892"/>
                </a:lnTo>
                <a:lnTo>
                  <a:pt x="158" y="892"/>
                </a:lnTo>
                <a:lnTo>
                  <a:pt x="158" y="892"/>
                </a:lnTo>
                <a:lnTo>
                  <a:pt x="162" y="900"/>
                </a:lnTo>
                <a:lnTo>
                  <a:pt x="162" y="902"/>
                </a:lnTo>
                <a:lnTo>
                  <a:pt x="162" y="904"/>
                </a:lnTo>
                <a:lnTo>
                  <a:pt x="160" y="904"/>
                </a:lnTo>
                <a:lnTo>
                  <a:pt x="160" y="904"/>
                </a:lnTo>
                <a:lnTo>
                  <a:pt x="158" y="906"/>
                </a:lnTo>
                <a:lnTo>
                  <a:pt x="154" y="904"/>
                </a:lnTo>
                <a:lnTo>
                  <a:pt x="148" y="902"/>
                </a:lnTo>
                <a:lnTo>
                  <a:pt x="146" y="900"/>
                </a:lnTo>
                <a:lnTo>
                  <a:pt x="144" y="902"/>
                </a:lnTo>
                <a:lnTo>
                  <a:pt x="142" y="904"/>
                </a:lnTo>
                <a:lnTo>
                  <a:pt x="140" y="910"/>
                </a:lnTo>
                <a:lnTo>
                  <a:pt x="140" y="910"/>
                </a:lnTo>
                <a:lnTo>
                  <a:pt x="146" y="910"/>
                </a:lnTo>
                <a:lnTo>
                  <a:pt x="148" y="912"/>
                </a:lnTo>
                <a:lnTo>
                  <a:pt x="150" y="914"/>
                </a:lnTo>
                <a:lnTo>
                  <a:pt x="150" y="914"/>
                </a:lnTo>
                <a:lnTo>
                  <a:pt x="142" y="926"/>
                </a:lnTo>
                <a:lnTo>
                  <a:pt x="140" y="932"/>
                </a:lnTo>
                <a:lnTo>
                  <a:pt x="142" y="934"/>
                </a:lnTo>
                <a:lnTo>
                  <a:pt x="144" y="936"/>
                </a:lnTo>
                <a:lnTo>
                  <a:pt x="144" y="936"/>
                </a:lnTo>
                <a:lnTo>
                  <a:pt x="144" y="928"/>
                </a:lnTo>
                <a:lnTo>
                  <a:pt x="146" y="924"/>
                </a:lnTo>
                <a:lnTo>
                  <a:pt x="150" y="922"/>
                </a:lnTo>
                <a:lnTo>
                  <a:pt x="156" y="920"/>
                </a:lnTo>
                <a:lnTo>
                  <a:pt x="156" y="920"/>
                </a:lnTo>
                <a:lnTo>
                  <a:pt x="158" y="924"/>
                </a:lnTo>
                <a:lnTo>
                  <a:pt x="160" y="928"/>
                </a:lnTo>
                <a:lnTo>
                  <a:pt x="164" y="932"/>
                </a:lnTo>
                <a:lnTo>
                  <a:pt x="162" y="938"/>
                </a:lnTo>
                <a:lnTo>
                  <a:pt x="162" y="938"/>
                </a:lnTo>
                <a:lnTo>
                  <a:pt x="158" y="944"/>
                </a:lnTo>
                <a:lnTo>
                  <a:pt x="152" y="948"/>
                </a:lnTo>
                <a:lnTo>
                  <a:pt x="146" y="948"/>
                </a:lnTo>
                <a:lnTo>
                  <a:pt x="142" y="946"/>
                </a:lnTo>
                <a:lnTo>
                  <a:pt x="140" y="944"/>
                </a:lnTo>
                <a:lnTo>
                  <a:pt x="140" y="944"/>
                </a:lnTo>
                <a:lnTo>
                  <a:pt x="100" y="966"/>
                </a:lnTo>
                <a:lnTo>
                  <a:pt x="80" y="978"/>
                </a:lnTo>
                <a:lnTo>
                  <a:pt x="62" y="990"/>
                </a:lnTo>
                <a:lnTo>
                  <a:pt x="62" y="990"/>
                </a:lnTo>
                <a:lnTo>
                  <a:pt x="68" y="990"/>
                </a:lnTo>
                <a:lnTo>
                  <a:pt x="74" y="988"/>
                </a:lnTo>
                <a:lnTo>
                  <a:pt x="80" y="988"/>
                </a:lnTo>
                <a:lnTo>
                  <a:pt x="82" y="988"/>
                </a:lnTo>
                <a:lnTo>
                  <a:pt x="86" y="990"/>
                </a:lnTo>
                <a:lnTo>
                  <a:pt x="86" y="990"/>
                </a:lnTo>
                <a:lnTo>
                  <a:pt x="78" y="994"/>
                </a:lnTo>
                <a:lnTo>
                  <a:pt x="74" y="998"/>
                </a:lnTo>
                <a:lnTo>
                  <a:pt x="74" y="1004"/>
                </a:lnTo>
                <a:lnTo>
                  <a:pt x="74" y="1004"/>
                </a:lnTo>
                <a:lnTo>
                  <a:pt x="90" y="1002"/>
                </a:lnTo>
                <a:lnTo>
                  <a:pt x="106" y="1004"/>
                </a:lnTo>
                <a:lnTo>
                  <a:pt x="112" y="1006"/>
                </a:lnTo>
                <a:lnTo>
                  <a:pt x="118" y="1010"/>
                </a:lnTo>
                <a:lnTo>
                  <a:pt x="122" y="1014"/>
                </a:lnTo>
                <a:lnTo>
                  <a:pt x="124" y="1022"/>
                </a:lnTo>
                <a:lnTo>
                  <a:pt x="124" y="1022"/>
                </a:lnTo>
                <a:lnTo>
                  <a:pt x="124" y="1030"/>
                </a:lnTo>
                <a:lnTo>
                  <a:pt x="120" y="1038"/>
                </a:lnTo>
                <a:lnTo>
                  <a:pt x="108" y="1056"/>
                </a:lnTo>
                <a:lnTo>
                  <a:pt x="102" y="1066"/>
                </a:lnTo>
                <a:lnTo>
                  <a:pt x="98" y="1074"/>
                </a:lnTo>
                <a:lnTo>
                  <a:pt x="98" y="1084"/>
                </a:lnTo>
                <a:lnTo>
                  <a:pt x="100" y="1094"/>
                </a:lnTo>
                <a:lnTo>
                  <a:pt x="100" y="1094"/>
                </a:lnTo>
                <a:lnTo>
                  <a:pt x="106" y="1078"/>
                </a:lnTo>
                <a:lnTo>
                  <a:pt x="112" y="1064"/>
                </a:lnTo>
                <a:lnTo>
                  <a:pt x="114" y="1060"/>
                </a:lnTo>
                <a:lnTo>
                  <a:pt x="120" y="1058"/>
                </a:lnTo>
                <a:lnTo>
                  <a:pt x="126" y="1058"/>
                </a:lnTo>
                <a:lnTo>
                  <a:pt x="132" y="1060"/>
                </a:lnTo>
                <a:lnTo>
                  <a:pt x="132" y="1060"/>
                </a:lnTo>
                <a:lnTo>
                  <a:pt x="122" y="1092"/>
                </a:lnTo>
                <a:lnTo>
                  <a:pt x="118" y="1104"/>
                </a:lnTo>
                <a:lnTo>
                  <a:pt x="112" y="1112"/>
                </a:lnTo>
                <a:lnTo>
                  <a:pt x="112" y="1112"/>
                </a:lnTo>
                <a:lnTo>
                  <a:pt x="112" y="1110"/>
                </a:lnTo>
                <a:lnTo>
                  <a:pt x="110" y="1110"/>
                </a:lnTo>
                <a:lnTo>
                  <a:pt x="106" y="1112"/>
                </a:lnTo>
                <a:lnTo>
                  <a:pt x="104" y="1118"/>
                </a:lnTo>
                <a:lnTo>
                  <a:pt x="104" y="1118"/>
                </a:lnTo>
                <a:lnTo>
                  <a:pt x="100" y="1132"/>
                </a:lnTo>
                <a:lnTo>
                  <a:pt x="96" y="1136"/>
                </a:lnTo>
                <a:lnTo>
                  <a:pt x="90" y="1138"/>
                </a:lnTo>
                <a:lnTo>
                  <a:pt x="90" y="1138"/>
                </a:lnTo>
                <a:lnTo>
                  <a:pt x="92" y="1148"/>
                </a:lnTo>
                <a:lnTo>
                  <a:pt x="90" y="1150"/>
                </a:lnTo>
                <a:lnTo>
                  <a:pt x="88" y="1154"/>
                </a:lnTo>
                <a:lnTo>
                  <a:pt x="88" y="1154"/>
                </a:lnTo>
                <a:lnTo>
                  <a:pt x="94" y="1154"/>
                </a:lnTo>
                <a:lnTo>
                  <a:pt x="96" y="1154"/>
                </a:lnTo>
                <a:lnTo>
                  <a:pt x="98" y="1156"/>
                </a:lnTo>
                <a:lnTo>
                  <a:pt x="98" y="1156"/>
                </a:lnTo>
                <a:lnTo>
                  <a:pt x="98" y="1162"/>
                </a:lnTo>
                <a:lnTo>
                  <a:pt x="94" y="1162"/>
                </a:lnTo>
                <a:lnTo>
                  <a:pt x="92" y="1162"/>
                </a:lnTo>
                <a:lnTo>
                  <a:pt x="90" y="1164"/>
                </a:lnTo>
                <a:lnTo>
                  <a:pt x="90" y="1164"/>
                </a:lnTo>
                <a:lnTo>
                  <a:pt x="94" y="1168"/>
                </a:lnTo>
                <a:lnTo>
                  <a:pt x="100" y="1170"/>
                </a:lnTo>
                <a:lnTo>
                  <a:pt x="104" y="1174"/>
                </a:lnTo>
                <a:lnTo>
                  <a:pt x="104" y="1178"/>
                </a:lnTo>
                <a:lnTo>
                  <a:pt x="104" y="1182"/>
                </a:lnTo>
                <a:lnTo>
                  <a:pt x="104" y="1182"/>
                </a:lnTo>
                <a:lnTo>
                  <a:pt x="110" y="1174"/>
                </a:lnTo>
                <a:lnTo>
                  <a:pt x="120" y="1170"/>
                </a:lnTo>
                <a:lnTo>
                  <a:pt x="130" y="1166"/>
                </a:lnTo>
                <a:lnTo>
                  <a:pt x="142" y="1164"/>
                </a:lnTo>
                <a:lnTo>
                  <a:pt x="166" y="1162"/>
                </a:lnTo>
                <a:lnTo>
                  <a:pt x="192" y="1162"/>
                </a:lnTo>
                <a:lnTo>
                  <a:pt x="192" y="1162"/>
                </a:lnTo>
                <a:lnTo>
                  <a:pt x="198" y="1168"/>
                </a:lnTo>
                <a:lnTo>
                  <a:pt x="206" y="1172"/>
                </a:lnTo>
                <a:lnTo>
                  <a:pt x="216" y="1174"/>
                </a:lnTo>
                <a:lnTo>
                  <a:pt x="226" y="1176"/>
                </a:lnTo>
                <a:lnTo>
                  <a:pt x="248" y="1178"/>
                </a:lnTo>
                <a:lnTo>
                  <a:pt x="266" y="1174"/>
                </a:lnTo>
                <a:lnTo>
                  <a:pt x="266" y="1174"/>
                </a:lnTo>
                <a:lnTo>
                  <a:pt x="262" y="1186"/>
                </a:lnTo>
                <a:lnTo>
                  <a:pt x="262" y="1186"/>
                </a:lnTo>
                <a:lnTo>
                  <a:pt x="272" y="1194"/>
                </a:lnTo>
                <a:lnTo>
                  <a:pt x="284" y="1202"/>
                </a:lnTo>
                <a:lnTo>
                  <a:pt x="310" y="1216"/>
                </a:lnTo>
                <a:lnTo>
                  <a:pt x="334" y="1230"/>
                </a:lnTo>
                <a:lnTo>
                  <a:pt x="346" y="1238"/>
                </a:lnTo>
                <a:lnTo>
                  <a:pt x="356" y="1248"/>
                </a:lnTo>
                <a:lnTo>
                  <a:pt x="356" y="1248"/>
                </a:lnTo>
                <a:lnTo>
                  <a:pt x="346" y="1260"/>
                </a:lnTo>
                <a:lnTo>
                  <a:pt x="340" y="1266"/>
                </a:lnTo>
                <a:lnTo>
                  <a:pt x="332" y="1270"/>
                </a:lnTo>
                <a:lnTo>
                  <a:pt x="332" y="1270"/>
                </a:lnTo>
                <a:lnTo>
                  <a:pt x="332" y="1264"/>
                </a:lnTo>
                <a:lnTo>
                  <a:pt x="332" y="1262"/>
                </a:lnTo>
                <a:lnTo>
                  <a:pt x="330" y="1260"/>
                </a:lnTo>
                <a:lnTo>
                  <a:pt x="330" y="1260"/>
                </a:lnTo>
                <a:lnTo>
                  <a:pt x="328" y="1264"/>
                </a:lnTo>
                <a:lnTo>
                  <a:pt x="328" y="1266"/>
                </a:lnTo>
                <a:lnTo>
                  <a:pt x="330" y="1272"/>
                </a:lnTo>
                <a:lnTo>
                  <a:pt x="332" y="1280"/>
                </a:lnTo>
                <a:lnTo>
                  <a:pt x="330" y="1282"/>
                </a:lnTo>
                <a:lnTo>
                  <a:pt x="330" y="1286"/>
                </a:lnTo>
                <a:lnTo>
                  <a:pt x="330" y="1286"/>
                </a:lnTo>
                <a:lnTo>
                  <a:pt x="324" y="1284"/>
                </a:lnTo>
                <a:lnTo>
                  <a:pt x="318" y="1286"/>
                </a:lnTo>
                <a:lnTo>
                  <a:pt x="306" y="1288"/>
                </a:lnTo>
                <a:lnTo>
                  <a:pt x="306" y="1288"/>
                </a:lnTo>
                <a:lnTo>
                  <a:pt x="308" y="1286"/>
                </a:lnTo>
                <a:lnTo>
                  <a:pt x="308" y="1284"/>
                </a:lnTo>
                <a:lnTo>
                  <a:pt x="306" y="1282"/>
                </a:lnTo>
                <a:lnTo>
                  <a:pt x="308" y="1278"/>
                </a:lnTo>
                <a:lnTo>
                  <a:pt x="308" y="1278"/>
                </a:lnTo>
                <a:lnTo>
                  <a:pt x="306" y="1278"/>
                </a:lnTo>
                <a:lnTo>
                  <a:pt x="304" y="1278"/>
                </a:lnTo>
                <a:lnTo>
                  <a:pt x="304" y="1282"/>
                </a:lnTo>
                <a:lnTo>
                  <a:pt x="304" y="1284"/>
                </a:lnTo>
                <a:lnTo>
                  <a:pt x="302" y="1286"/>
                </a:lnTo>
                <a:lnTo>
                  <a:pt x="300" y="1286"/>
                </a:lnTo>
                <a:lnTo>
                  <a:pt x="300" y="1286"/>
                </a:lnTo>
                <a:lnTo>
                  <a:pt x="300" y="1282"/>
                </a:lnTo>
                <a:lnTo>
                  <a:pt x="298" y="1278"/>
                </a:lnTo>
                <a:lnTo>
                  <a:pt x="296" y="1276"/>
                </a:lnTo>
                <a:lnTo>
                  <a:pt x="292" y="1278"/>
                </a:lnTo>
                <a:lnTo>
                  <a:pt x="292" y="1278"/>
                </a:lnTo>
                <a:lnTo>
                  <a:pt x="292" y="1284"/>
                </a:lnTo>
                <a:lnTo>
                  <a:pt x="294" y="1288"/>
                </a:lnTo>
                <a:lnTo>
                  <a:pt x="298" y="1290"/>
                </a:lnTo>
                <a:lnTo>
                  <a:pt x="302" y="1294"/>
                </a:lnTo>
                <a:lnTo>
                  <a:pt x="312" y="1298"/>
                </a:lnTo>
                <a:lnTo>
                  <a:pt x="322" y="1300"/>
                </a:lnTo>
                <a:lnTo>
                  <a:pt x="322" y="1300"/>
                </a:lnTo>
                <a:lnTo>
                  <a:pt x="318" y="1312"/>
                </a:lnTo>
                <a:lnTo>
                  <a:pt x="314" y="1322"/>
                </a:lnTo>
                <a:lnTo>
                  <a:pt x="310" y="1334"/>
                </a:lnTo>
                <a:lnTo>
                  <a:pt x="308" y="1348"/>
                </a:lnTo>
                <a:lnTo>
                  <a:pt x="308" y="1348"/>
                </a:lnTo>
                <a:lnTo>
                  <a:pt x="302" y="1354"/>
                </a:lnTo>
                <a:lnTo>
                  <a:pt x="296" y="1358"/>
                </a:lnTo>
                <a:lnTo>
                  <a:pt x="290" y="1366"/>
                </a:lnTo>
                <a:lnTo>
                  <a:pt x="288" y="1370"/>
                </a:lnTo>
                <a:lnTo>
                  <a:pt x="288" y="1374"/>
                </a:lnTo>
                <a:lnTo>
                  <a:pt x="288" y="1374"/>
                </a:lnTo>
                <a:lnTo>
                  <a:pt x="296" y="1374"/>
                </a:lnTo>
                <a:lnTo>
                  <a:pt x="306" y="1374"/>
                </a:lnTo>
                <a:lnTo>
                  <a:pt x="322" y="1378"/>
                </a:lnTo>
                <a:lnTo>
                  <a:pt x="330" y="1378"/>
                </a:lnTo>
                <a:lnTo>
                  <a:pt x="338" y="1378"/>
                </a:lnTo>
                <a:lnTo>
                  <a:pt x="344" y="1376"/>
                </a:lnTo>
                <a:lnTo>
                  <a:pt x="350" y="1370"/>
                </a:lnTo>
                <a:lnTo>
                  <a:pt x="350" y="1370"/>
                </a:lnTo>
                <a:lnTo>
                  <a:pt x="346" y="1368"/>
                </a:lnTo>
                <a:lnTo>
                  <a:pt x="344" y="1364"/>
                </a:lnTo>
                <a:lnTo>
                  <a:pt x="344" y="1358"/>
                </a:lnTo>
                <a:lnTo>
                  <a:pt x="344" y="1352"/>
                </a:lnTo>
                <a:lnTo>
                  <a:pt x="342" y="1346"/>
                </a:lnTo>
                <a:lnTo>
                  <a:pt x="342" y="1346"/>
                </a:lnTo>
                <a:lnTo>
                  <a:pt x="338" y="1356"/>
                </a:lnTo>
                <a:lnTo>
                  <a:pt x="334" y="1362"/>
                </a:lnTo>
                <a:lnTo>
                  <a:pt x="330" y="1364"/>
                </a:lnTo>
                <a:lnTo>
                  <a:pt x="330" y="1364"/>
                </a:lnTo>
                <a:lnTo>
                  <a:pt x="326" y="1358"/>
                </a:lnTo>
                <a:lnTo>
                  <a:pt x="322" y="1348"/>
                </a:lnTo>
                <a:lnTo>
                  <a:pt x="320" y="1338"/>
                </a:lnTo>
                <a:lnTo>
                  <a:pt x="320" y="1326"/>
                </a:lnTo>
                <a:lnTo>
                  <a:pt x="322" y="1316"/>
                </a:lnTo>
                <a:lnTo>
                  <a:pt x="326" y="1308"/>
                </a:lnTo>
                <a:lnTo>
                  <a:pt x="330" y="1304"/>
                </a:lnTo>
                <a:lnTo>
                  <a:pt x="332" y="1302"/>
                </a:lnTo>
                <a:lnTo>
                  <a:pt x="338" y="1302"/>
                </a:lnTo>
                <a:lnTo>
                  <a:pt x="342" y="1302"/>
                </a:lnTo>
                <a:lnTo>
                  <a:pt x="342" y="1302"/>
                </a:lnTo>
                <a:lnTo>
                  <a:pt x="346" y="1308"/>
                </a:lnTo>
                <a:lnTo>
                  <a:pt x="354" y="1312"/>
                </a:lnTo>
                <a:lnTo>
                  <a:pt x="372" y="1320"/>
                </a:lnTo>
                <a:lnTo>
                  <a:pt x="380" y="1324"/>
                </a:lnTo>
                <a:lnTo>
                  <a:pt x="386" y="1328"/>
                </a:lnTo>
                <a:lnTo>
                  <a:pt x="386" y="1330"/>
                </a:lnTo>
                <a:lnTo>
                  <a:pt x="386" y="1334"/>
                </a:lnTo>
                <a:lnTo>
                  <a:pt x="382" y="1340"/>
                </a:lnTo>
                <a:lnTo>
                  <a:pt x="382" y="1340"/>
                </a:lnTo>
                <a:lnTo>
                  <a:pt x="382" y="1348"/>
                </a:lnTo>
                <a:lnTo>
                  <a:pt x="380" y="1354"/>
                </a:lnTo>
                <a:lnTo>
                  <a:pt x="376" y="1368"/>
                </a:lnTo>
                <a:lnTo>
                  <a:pt x="368" y="1380"/>
                </a:lnTo>
                <a:lnTo>
                  <a:pt x="362" y="1392"/>
                </a:lnTo>
                <a:lnTo>
                  <a:pt x="362" y="1392"/>
                </a:lnTo>
                <a:lnTo>
                  <a:pt x="368" y="1396"/>
                </a:lnTo>
                <a:lnTo>
                  <a:pt x="372" y="1400"/>
                </a:lnTo>
                <a:lnTo>
                  <a:pt x="378" y="1410"/>
                </a:lnTo>
                <a:lnTo>
                  <a:pt x="380" y="1422"/>
                </a:lnTo>
                <a:lnTo>
                  <a:pt x="380" y="1434"/>
                </a:lnTo>
                <a:lnTo>
                  <a:pt x="376" y="1458"/>
                </a:lnTo>
                <a:lnTo>
                  <a:pt x="376" y="1470"/>
                </a:lnTo>
                <a:lnTo>
                  <a:pt x="376" y="1478"/>
                </a:lnTo>
                <a:lnTo>
                  <a:pt x="376" y="1478"/>
                </a:lnTo>
                <a:lnTo>
                  <a:pt x="374" y="1490"/>
                </a:lnTo>
                <a:lnTo>
                  <a:pt x="374" y="1502"/>
                </a:lnTo>
                <a:lnTo>
                  <a:pt x="378" y="1514"/>
                </a:lnTo>
                <a:lnTo>
                  <a:pt x="382" y="1528"/>
                </a:lnTo>
                <a:lnTo>
                  <a:pt x="390" y="1550"/>
                </a:lnTo>
                <a:lnTo>
                  <a:pt x="396" y="1570"/>
                </a:lnTo>
                <a:lnTo>
                  <a:pt x="396" y="1570"/>
                </a:lnTo>
                <a:lnTo>
                  <a:pt x="400" y="1572"/>
                </a:lnTo>
                <a:lnTo>
                  <a:pt x="404" y="1572"/>
                </a:lnTo>
                <a:lnTo>
                  <a:pt x="408" y="1574"/>
                </a:lnTo>
                <a:lnTo>
                  <a:pt x="410" y="1578"/>
                </a:lnTo>
                <a:lnTo>
                  <a:pt x="410" y="1578"/>
                </a:lnTo>
                <a:lnTo>
                  <a:pt x="406" y="1584"/>
                </a:lnTo>
                <a:lnTo>
                  <a:pt x="404" y="1588"/>
                </a:lnTo>
                <a:lnTo>
                  <a:pt x="402" y="1588"/>
                </a:lnTo>
                <a:lnTo>
                  <a:pt x="402" y="1588"/>
                </a:lnTo>
                <a:lnTo>
                  <a:pt x="406" y="1590"/>
                </a:lnTo>
                <a:lnTo>
                  <a:pt x="408" y="1594"/>
                </a:lnTo>
                <a:lnTo>
                  <a:pt x="412" y="1604"/>
                </a:lnTo>
                <a:lnTo>
                  <a:pt x="412" y="1604"/>
                </a:lnTo>
                <a:lnTo>
                  <a:pt x="410" y="1606"/>
                </a:lnTo>
                <a:lnTo>
                  <a:pt x="406" y="1604"/>
                </a:lnTo>
                <a:lnTo>
                  <a:pt x="406" y="1604"/>
                </a:lnTo>
                <a:lnTo>
                  <a:pt x="404" y="1608"/>
                </a:lnTo>
                <a:lnTo>
                  <a:pt x="404" y="1608"/>
                </a:lnTo>
                <a:lnTo>
                  <a:pt x="412" y="1614"/>
                </a:lnTo>
                <a:lnTo>
                  <a:pt x="420" y="1616"/>
                </a:lnTo>
                <a:lnTo>
                  <a:pt x="426" y="1616"/>
                </a:lnTo>
                <a:lnTo>
                  <a:pt x="436" y="1618"/>
                </a:lnTo>
                <a:lnTo>
                  <a:pt x="436" y="1618"/>
                </a:lnTo>
                <a:lnTo>
                  <a:pt x="434" y="1610"/>
                </a:lnTo>
                <a:lnTo>
                  <a:pt x="430" y="1600"/>
                </a:lnTo>
                <a:lnTo>
                  <a:pt x="420" y="1584"/>
                </a:lnTo>
                <a:lnTo>
                  <a:pt x="412" y="1568"/>
                </a:lnTo>
                <a:lnTo>
                  <a:pt x="408" y="1560"/>
                </a:lnTo>
                <a:lnTo>
                  <a:pt x="408" y="1552"/>
                </a:lnTo>
                <a:lnTo>
                  <a:pt x="408" y="1552"/>
                </a:lnTo>
                <a:lnTo>
                  <a:pt x="400" y="1550"/>
                </a:lnTo>
                <a:lnTo>
                  <a:pt x="394" y="1544"/>
                </a:lnTo>
                <a:lnTo>
                  <a:pt x="392" y="1538"/>
                </a:lnTo>
                <a:lnTo>
                  <a:pt x="392" y="1528"/>
                </a:lnTo>
                <a:lnTo>
                  <a:pt x="392" y="1528"/>
                </a:lnTo>
                <a:lnTo>
                  <a:pt x="400" y="1524"/>
                </a:lnTo>
                <a:lnTo>
                  <a:pt x="406" y="1524"/>
                </a:lnTo>
                <a:lnTo>
                  <a:pt x="420" y="1520"/>
                </a:lnTo>
                <a:lnTo>
                  <a:pt x="420" y="1520"/>
                </a:lnTo>
                <a:lnTo>
                  <a:pt x="416" y="1518"/>
                </a:lnTo>
                <a:lnTo>
                  <a:pt x="414" y="1516"/>
                </a:lnTo>
                <a:lnTo>
                  <a:pt x="412" y="1514"/>
                </a:lnTo>
                <a:lnTo>
                  <a:pt x="410" y="1512"/>
                </a:lnTo>
                <a:lnTo>
                  <a:pt x="410" y="1512"/>
                </a:lnTo>
                <a:lnTo>
                  <a:pt x="406" y="1512"/>
                </a:lnTo>
                <a:lnTo>
                  <a:pt x="406" y="1514"/>
                </a:lnTo>
                <a:lnTo>
                  <a:pt x="406" y="1516"/>
                </a:lnTo>
                <a:lnTo>
                  <a:pt x="404" y="1518"/>
                </a:lnTo>
                <a:lnTo>
                  <a:pt x="404" y="1518"/>
                </a:lnTo>
                <a:lnTo>
                  <a:pt x="402" y="1518"/>
                </a:lnTo>
                <a:lnTo>
                  <a:pt x="400" y="1516"/>
                </a:lnTo>
                <a:lnTo>
                  <a:pt x="396" y="1510"/>
                </a:lnTo>
                <a:lnTo>
                  <a:pt x="396" y="1506"/>
                </a:lnTo>
                <a:lnTo>
                  <a:pt x="396" y="1502"/>
                </a:lnTo>
                <a:lnTo>
                  <a:pt x="396" y="1502"/>
                </a:lnTo>
                <a:lnTo>
                  <a:pt x="400" y="1504"/>
                </a:lnTo>
                <a:lnTo>
                  <a:pt x="402" y="1506"/>
                </a:lnTo>
                <a:lnTo>
                  <a:pt x="404" y="1508"/>
                </a:lnTo>
                <a:lnTo>
                  <a:pt x="410" y="1508"/>
                </a:lnTo>
                <a:lnTo>
                  <a:pt x="410" y="1508"/>
                </a:lnTo>
                <a:lnTo>
                  <a:pt x="414" y="1496"/>
                </a:lnTo>
                <a:lnTo>
                  <a:pt x="416" y="1484"/>
                </a:lnTo>
                <a:lnTo>
                  <a:pt x="414" y="1474"/>
                </a:lnTo>
                <a:lnTo>
                  <a:pt x="412" y="1464"/>
                </a:lnTo>
                <a:lnTo>
                  <a:pt x="404" y="1442"/>
                </a:lnTo>
                <a:lnTo>
                  <a:pt x="404" y="1432"/>
                </a:lnTo>
                <a:lnTo>
                  <a:pt x="404" y="1422"/>
                </a:lnTo>
                <a:lnTo>
                  <a:pt x="404" y="1422"/>
                </a:lnTo>
                <a:lnTo>
                  <a:pt x="416" y="1420"/>
                </a:lnTo>
                <a:lnTo>
                  <a:pt x="426" y="1422"/>
                </a:lnTo>
                <a:lnTo>
                  <a:pt x="434" y="1424"/>
                </a:lnTo>
                <a:lnTo>
                  <a:pt x="442" y="1426"/>
                </a:lnTo>
                <a:lnTo>
                  <a:pt x="450" y="1432"/>
                </a:lnTo>
                <a:lnTo>
                  <a:pt x="456" y="1438"/>
                </a:lnTo>
                <a:lnTo>
                  <a:pt x="466" y="1452"/>
                </a:lnTo>
                <a:lnTo>
                  <a:pt x="466" y="1452"/>
                </a:lnTo>
                <a:lnTo>
                  <a:pt x="462" y="1456"/>
                </a:lnTo>
                <a:lnTo>
                  <a:pt x="458" y="1456"/>
                </a:lnTo>
                <a:lnTo>
                  <a:pt x="452" y="1452"/>
                </a:lnTo>
                <a:lnTo>
                  <a:pt x="452" y="1452"/>
                </a:lnTo>
                <a:lnTo>
                  <a:pt x="450" y="1470"/>
                </a:lnTo>
                <a:lnTo>
                  <a:pt x="448" y="1478"/>
                </a:lnTo>
                <a:lnTo>
                  <a:pt x="444" y="1484"/>
                </a:lnTo>
                <a:lnTo>
                  <a:pt x="444" y="1484"/>
                </a:lnTo>
                <a:lnTo>
                  <a:pt x="438" y="1480"/>
                </a:lnTo>
                <a:lnTo>
                  <a:pt x="438" y="1476"/>
                </a:lnTo>
                <a:lnTo>
                  <a:pt x="438" y="1462"/>
                </a:lnTo>
                <a:lnTo>
                  <a:pt x="438" y="1462"/>
                </a:lnTo>
                <a:lnTo>
                  <a:pt x="434" y="1464"/>
                </a:lnTo>
                <a:lnTo>
                  <a:pt x="434" y="1466"/>
                </a:lnTo>
                <a:lnTo>
                  <a:pt x="432" y="1472"/>
                </a:lnTo>
                <a:lnTo>
                  <a:pt x="432" y="1476"/>
                </a:lnTo>
                <a:lnTo>
                  <a:pt x="430" y="1480"/>
                </a:lnTo>
                <a:lnTo>
                  <a:pt x="428" y="1480"/>
                </a:lnTo>
                <a:lnTo>
                  <a:pt x="422" y="1478"/>
                </a:lnTo>
                <a:lnTo>
                  <a:pt x="422" y="1478"/>
                </a:lnTo>
                <a:lnTo>
                  <a:pt x="422" y="1484"/>
                </a:lnTo>
                <a:lnTo>
                  <a:pt x="424" y="1488"/>
                </a:lnTo>
                <a:lnTo>
                  <a:pt x="426" y="1492"/>
                </a:lnTo>
                <a:lnTo>
                  <a:pt x="430" y="1492"/>
                </a:lnTo>
                <a:lnTo>
                  <a:pt x="430" y="1492"/>
                </a:lnTo>
                <a:lnTo>
                  <a:pt x="430" y="1486"/>
                </a:lnTo>
                <a:lnTo>
                  <a:pt x="430" y="1484"/>
                </a:lnTo>
                <a:lnTo>
                  <a:pt x="432" y="1480"/>
                </a:lnTo>
                <a:lnTo>
                  <a:pt x="436" y="1478"/>
                </a:lnTo>
                <a:lnTo>
                  <a:pt x="436" y="1478"/>
                </a:lnTo>
                <a:lnTo>
                  <a:pt x="438" y="1484"/>
                </a:lnTo>
                <a:lnTo>
                  <a:pt x="440" y="1490"/>
                </a:lnTo>
                <a:lnTo>
                  <a:pt x="446" y="1492"/>
                </a:lnTo>
                <a:lnTo>
                  <a:pt x="454" y="1492"/>
                </a:lnTo>
                <a:lnTo>
                  <a:pt x="454" y="1492"/>
                </a:lnTo>
                <a:lnTo>
                  <a:pt x="454" y="1480"/>
                </a:lnTo>
                <a:lnTo>
                  <a:pt x="458" y="1472"/>
                </a:lnTo>
                <a:lnTo>
                  <a:pt x="462" y="1466"/>
                </a:lnTo>
                <a:lnTo>
                  <a:pt x="470" y="1466"/>
                </a:lnTo>
                <a:lnTo>
                  <a:pt x="470" y="1466"/>
                </a:lnTo>
                <a:lnTo>
                  <a:pt x="470" y="1462"/>
                </a:lnTo>
                <a:lnTo>
                  <a:pt x="468" y="1460"/>
                </a:lnTo>
                <a:lnTo>
                  <a:pt x="464" y="1458"/>
                </a:lnTo>
                <a:lnTo>
                  <a:pt x="464" y="1458"/>
                </a:lnTo>
                <a:lnTo>
                  <a:pt x="470" y="1458"/>
                </a:lnTo>
                <a:lnTo>
                  <a:pt x="474" y="1456"/>
                </a:lnTo>
                <a:lnTo>
                  <a:pt x="474" y="1456"/>
                </a:lnTo>
                <a:lnTo>
                  <a:pt x="478" y="1464"/>
                </a:lnTo>
                <a:lnTo>
                  <a:pt x="486" y="1470"/>
                </a:lnTo>
                <a:lnTo>
                  <a:pt x="492" y="1476"/>
                </a:lnTo>
                <a:lnTo>
                  <a:pt x="498" y="1484"/>
                </a:lnTo>
                <a:lnTo>
                  <a:pt x="498" y="1484"/>
                </a:lnTo>
                <a:lnTo>
                  <a:pt x="498" y="1496"/>
                </a:lnTo>
                <a:lnTo>
                  <a:pt x="500" y="1506"/>
                </a:lnTo>
                <a:lnTo>
                  <a:pt x="504" y="1514"/>
                </a:lnTo>
                <a:lnTo>
                  <a:pt x="508" y="1522"/>
                </a:lnTo>
                <a:lnTo>
                  <a:pt x="520" y="1538"/>
                </a:lnTo>
                <a:lnTo>
                  <a:pt x="526" y="1548"/>
                </a:lnTo>
                <a:lnTo>
                  <a:pt x="530" y="1560"/>
                </a:lnTo>
                <a:lnTo>
                  <a:pt x="530" y="1560"/>
                </a:lnTo>
                <a:lnTo>
                  <a:pt x="522" y="1560"/>
                </a:lnTo>
                <a:lnTo>
                  <a:pt x="520" y="1560"/>
                </a:lnTo>
                <a:lnTo>
                  <a:pt x="518" y="1562"/>
                </a:lnTo>
                <a:lnTo>
                  <a:pt x="518" y="1562"/>
                </a:lnTo>
                <a:lnTo>
                  <a:pt x="524" y="1562"/>
                </a:lnTo>
                <a:lnTo>
                  <a:pt x="528" y="1566"/>
                </a:lnTo>
                <a:lnTo>
                  <a:pt x="530" y="1568"/>
                </a:lnTo>
                <a:lnTo>
                  <a:pt x="532" y="1572"/>
                </a:lnTo>
                <a:lnTo>
                  <a:pt x="532" y="1582"/>
                </a:lnTo>
                <a:lnTo>
                  <a:pt x="530" y="1590"/>
                </a:lnTo>
                <a:lnTo>
                  <a:pt x="530" y="1590"/>
                </a:lnTo>
                <a:lnTo>
                  <a:pt x="518" y="1576"/>
                </a:lnTo>
                <a:lnTo>
                  <a:pt x="508" y="1566"/>
                </a:lnTo>
                <a:lnTo>
                  <a:pt x="508" y="1566"/>
                </a:lnTo>
                <a:lnTo>
                  <a:pt x="506" y="1570"/>
                </a:lnTo>
                <a:lnTo>
                  <a:pt x="506" y="1578"/>
                </a:lnTo>
                <a:lnTo>
                  <a:pt x="504" y="1584"/>
                </a:lnTo>
                <a:lnTo>
                  <a:pt x="504" y="1590"/>
                </a:lnTo>
                <a:lnTo>
                  <a:pt x="504" y="1590"/>
                </a:lnTo>
                <a:lnTo>
                  <a:pt x="496" y="1584"/>
                </a:lnTo>
                <a:lnTo>
                  <a:pt x="488" y="1576"/>
                </a:lnTo>
                <a:lnTo>
                  <a:pt x="484" y="1566"/>
                </a:lnTo>
                <a:lnTo>
                  <a:pt x="484" y="1562"/>
                </a:lnTo>
                <a:lnTo>
                  <a:pt x="486" y="1556"/>
                </a:lnTo>
                <a:lnTo>
                  <a:pt x="486" y="1556"/>
                </a:lnTo>
                <a:lnTo>
                  <a:pt x="480" y="1554"/>
                </a:lnTo>
                <a:lnTo>
                  <a:pt x="478" y="1552"/>
                </a:lnTo>
                <a:lnTo>
                  <a:pt x="476" y="1548"/>
                </a:lnTo>
                <a:lnTo>
                  <a:pt x="474" y="1540"/>
                </a:lnTo>
                <a:lnTo>
                  <a:pt x="474" y="1540"/>
                </a:lnTo>
                <a:lnTo>
                  <a:pt x="470" y="1542"/>
                </a:lnTo>
                <a:lnTo>
                  <a:pt x="468" y="1544"/>
                </a:lnTo>
                <a:lnTo>
                  <a:pt x="462" y="1548"/>
                </a:lnTo>
                <a:lnTo>
                  <a:pt x="462" y="1548"/>
                </a:lnTo>
                <a:lnTo>
                  <a:pt x="468" y="1550"/>
                </a:lnTo>
                <a:lnTo>
                  <a:pt x="472" y="1554"/>
                </a:lnTo>
                <a:lnTo>
                  <a:pt x="474" y="1564"/>
                </a:lnTo>
                <a:lnTo>
                  <a:pt x="466" y="1564"/>
                </a:lnTo>
                <a:lnTo>
                  <a:pt x="466" y="1564"/>
                </a:lnTo>
                <a:lnTo>
                  <a:pt x="470" y="1570"/>
                </a:lnTo>
                <a:lnTo>
                  <a:pt x="474" y="1574"/>
                </a:lnTo>
                <a:lnTo>
                  <a:pt x="486" y="1580"/>
                </a:lnTo>
                <a:lnTo>
                  <a:pt x="490" y="1584"/>
                </a:lnTo>
                <a:lnTo>
                  <a:pt x="492" y="1588"/>
                </a:lnTo>
                <a:lnTo>
                  <a:pt x="494" y="1594"/>
                </a:lnTo>
                <a:lnTo>
                  <a:pt x="490" y="1600"/>
                </a:lnTo>
                <a:lnTo>
                  <a:pt x="490" y="1600"/>
                </a:lnTo>
                <a:lnTo>
                  <a:pt x="488" y="1594"/>
                </a:lnTo>
                <a:lnTo>
                  <a:pt x="484" y="1592"/>
                </a:lnTo>
                <a:lnTo>
                  <a:pt x="482" y="1596"/>
                </a:lnTo>
                <a:lnTo>
                  <a:pt x="482" y="1596"/>
                </a:lnTo>
                <a:lnTo>
                  <a:pt x="486" y="1600"/>
                </a:lnTo>
                <a:lnTo>
                  <a:pt x="490" y="1604"/>
                </a:lnTo>
                <a:lnTo>
                  <a:pt x="492" y="1612"/>
                </a:lnTo>
                <a:lnTo>
                  <a:pt x="494" y="1620"/>
                </a:lnTo>
                <a:lnTo>
                  <a:pt x="494" y="1624"/>
                </a:lnTo>
                <a:lnTo>
                  <a:pt x="498" y="1630"/>
                </a:lnTo>
                <a:lnTo>
                  <a:pt x="498" y="1630"/>
                </a:lnTo>
                <a:lnTo>
                  <a:pt x="494" y="1628"/>
                </a:lnTo>
                <a:lnTo>
                  <a:pt x="490" y="1626"/>
                </a:lnTo>
                <a:lnTo>
                  <a:pt x="488" y="1624"/>
                </a:lnTo>
                <a:lnTo>
                  <a:pt x="482" y="1624"/>
                </a:lnTo>
                <a:lnTo>
                  <a:pt x="482" y="1624"/>
                </a:lnTo>
                <a:lnTo>
                  <a:pt x="494" y="1640"/>
                </a:lnTo>
                <a:lnTo>
                  <a:pt x="498" y="1644"/>
                </a:lnTo>
                <a:lnTo>
                  <a:pt x="500" y="1646"/>
                </a:lnTo>
                <a:lnTo>
                  <a:pt x="500" y="1644"/>
                </a:lnTo>
                <a:lnTo>
                  <a:pt x="500" y="1644"/>
                </a:lnTo>
                <a:lnTo>
                  <a:pt x="498" y="1638"/>
                </a:lnTo>
                <a:lnTo>
                  <a:pt x="498" y="1634"/>
                </a:lnTo>
                <a:lnTo>
                  <a:pt x="498" y="1632"/>
                </a:lnTo>
                <a:lnTo>
                  <a:pt x="498" y="1632"/>
                </a:lnTo>
                <a:lnTo>
                  <a:pt x="510" y="1660"/>
                </a:lnTo>
                <a:lnTo>
                  <a:pt x="516" y="1676"/>
                </a:lnTo>
                <a:lnTo>
                  <a:pt x="524" y="1690"/>
                </a:lnTo>
                <a:lnTo>
                  <a:pt x="532" y="1704"/>
                </a:lnTo>
                <a:lnTo>
                  <a:pt x="544" y="1714"/>
                </a:lnTo>
                <a:lnTo>
                  <a:pt x="558" y="1724"/>
                </a:lnTo>
                <a:lnTo>
                  <a:pt x="576" y="1730"/>
                </a:lnTo>
                <a:lnTo>
                  <a:pt x="576" y="1730"/>
                </a:lnTo>
                <a:lnTo>
                  <a:pt x="570" y="1722"/>
                </a:lnTo>
                <a:lnTo>
                  <a:pt x="562" y="1714"/>
                </a:lnTo>
                <a:lnTo>
                  <a:pt x="546" y="1702"/>
                </a:lnTo>
                <a:lnTo>
                  <a:pt x="538" y="1694"/>
                </a:lnTo>
                <a:lnTo>
                  <a:pt x="532" y="1688"/>
                </a:lnTo>
                <a:lnTo>
                  <a:pt x="526" y="1678"/>
                </a:lnTo>
                <a:lnTo>
                  <a:pt x="522" y="1668"/>
                </a:lnTo>
                <a:lnTo>
                  <a:pt x="522" y="1668"/>
                </a:lnTo>
                <a:lnTo>
                  <a:pt x="528" y="1668"/>
                </a:lnTo>
                <a:lnTo>
                  <a:pt x="530" y="1670"/>
                </a:lnTo>
                <a:lnTo>
                  <a:pt x="534" y="1674"/>
                </a:lnTo>
                <a:lnTo>
                  <a:pt x="538" y="1676"/>
                </a:lnTo>
                <a:lnTo>
                  <a:pt x="538" y="1676"/>
                </a:lnTo>
                <a:lnTo>
                  <a:pt x="540" y="1672"/>
                </a:lnTo>
                <a:lnTo>
                  <a:pt x="542" y="1670"/>
                </a:lnTo>
                <a:lnTo>
                  <a:pt x="548" y="1670"/>
                </a:lnTo>
                <a:lnTo>
                  <a:pt x="554" y="1672"/>
                </a:lnTo>
                <a:lnTo>
                  <a:pt x="558" y="1672"/>
                </a:lnTo>
                <a:lnTo>
                  <a:pt x="560" y="1670"/>
                </a:lnTo>
                <a:lnTo>
                  <a:pt x="560" y="1670"/>
                </a:lnTo>
                <a:lnTo>
                  <a:pt x="552" y="1662"/>
                </a:lnTo>
                <a:lnTo>
                  <a:pt x="548" y="1652"/>
                </a:lnTo>
                <a:lnTo>
                  <a:pt x="546" y="1642"/>
                </a:lnTo>
                <a:lnTo>
                  <a:pt x="546" y="1630"/>
                </a:lnTo>
                <a:lnTo>
                  <a:pt x="548" y="1606"/>
                </a:lnTo>
                <a:lnTo>
                  <a:pt x="548" y="1596"/>
                </a:lnTo>
                <a:lnTo>
                  <a:pt x="544" y="1586"/>
                </a:lnTo>
                <a:lnTo>
                  <a:pt x="544" y="1586"/>
                </a:lnTo>
                <a:lnTo>
                  <a:pt x="550" y="1584"/>
                </a:lnTo>
                <a:lnTo>
                  <a:pt x="552" y="1582"/>
                </a:lnTo>
                <a:lnTo>
                  <a:pt x="552" y="1580"/>
                </a:lnTo>
                <a:lnTo>
                  <a:pt x="552" y="1580"/>
                </a:lnTo>
                <a:lnTo>
                  <a:pt x="546" y="1570"/>
                </a:lnTo>
                <a:lnTo>
                  <a:pt x="542" y="1556"/>
                </a:lnTo>
                <a:lnTo>
                  <a:pt x="540" y="1550"/>
                </a:lnTo>
                <a:lnTo>
                  <a:pt x="540" y="1542"/>
                </a:lnTo>
                <a:lnTo>
                  <a:pt x="542" y="1536"/>
                </a:lnTo>
                <a:lnTo>
                  <a:pt x="544" y="1530"/>
                </a:lnTo>
                <a:lnTo>
                  <a:pt x="544" y="1530"/>
                </a:lnTo>
                <a:lnTo>
                  <a:pt x="556" y="1542"/>
                </a:lnTo>
                <a:lnTo>
                  <a:pt x="568" y="1552"/>
                </a:lnTo>
                <a:lnTo>
                  <a:pt x="592" y="1572"/>
                </a:lnTo>
                <a:lnTo>
                  <a:pt x="616" y="1592"/>
                </a:lnTo>
                <a:lnTo>
                  <a:pt x="628" y="1602"/>
                </a:lnTo>
                <a:lnTo>
                  <a:pt x="638" y="1614"/>
                </a:lnTo>
                <a:lnTo>
                  <a:pt x="638" y="1614"/>
                </a:lnTo>
                <a:lnTo>
                  <a:pt x="636" y="1616"/>
                </a:lnTo>
                <a:lnTo>
                  <a:pt x="634" y="1620"/>
                </a:lnTo>
                <a:lnTo>
                  <a:pt x="634" y="1632"/>
                </a:lnTo>
                <a:lnTo>
                  <a:pt x="634" y="1632"/>
                </a:lnTo>
                <a:lnTo>
                  <a:pt x="636" y="1632"/>
                </a:lnTo>
                <a:lnTo>
                  <a:pt x="638" y="1634"/>
                </a:lnTo>
                <a:lnTo>
                  <a:pt x="636" y="1638"/>
                </a:lnTo>
                <a:lnTo>
                  <a:pt x="636" y="1638"/>
                </a:lnTo>
                <a:lnTo>
                  <a:pt x="652" y="1636"/>
                </a:lnTo>
                <a:lnTo>
                  <a:pt x="668" y="1638"/>
                </a:lnTo>
                <a:lnTo>
                  <a:pt x="686" y="1642"/>
                </a:lnTo>
                <a:lnTo>
                  <a:pt x="702" y="1648"/>
                </a:lnTo>
                <a:lnTo>
                  <a:pt x="734" y="1664"/>
                </a:lnTo>
                <a:lnTo>
                  <a:pt x="762" y="1678"/>
                </a:lnTo>
                <a:lnTo>
                  <a:pt x="762" y="1678"/>
                </a:lnTo>
                <a:lnTo>
                  <a:pt x="766" y="1682"/>
                </a:lnTo>
                <a:lnTo>
                  <a:pt x="764" y="1684"/>
                </a:lnTo>
                <a:lnTo>
                  <a:pt x="764" y="1686"/>
                </a:lnTo>
                <a:lnTo>
                  <a:pt x="766" y="1688"/>
                </a:lnTo>
                <a:lnTo>
                  <a:pt x="766" y="1688"/>
                </a:lnTo>
                <a:lnTo>
                  <a:pt x="790" y="1690"/>
                </a:lnTo>
                <a:lnTo>
                  <a:pt x="796" y="1692"/>
                </a:lnTo>
                <a:lnTo>
                  <a:pt x="802" y="1694"/>
                </a:lnTo>
                <a:lnTo>
                  <a:pt x="806" y="1698"/>
                </a:lnTo>
                <a:lnTo>
                  <a:pt x="808" y="1704"/>
                </a:lnTo>
                <a:lnTo>
                  <a:pt x="808" y="1704"/>
                </a:lnTo>
                <a:lnTo>
                  <a:pt x="810" y="1702"/>
                </a:lnTo>
                <a:lnTo>
                  <a:pt x="812" y="1704"/>
                </a:lnTo>
                <a:lnTo>
                  <a:pt x="812" y="1708"/>
                </a:lnTo>
                <a:lnTo>
                  <a:pt x="814" y="1710"/>
                </a:lnTo>
                <a:lnTo>
                  <a:pt x="814" y="1710"/>
                </a:lnTo>
                <a:lnTo>
                  <a:pt x="842" y="1714"/>
                </a:lnTo>
                <a:lnTo>
                  <a:pt x="872" y="1720"/>
                </a:lnTo>
                <a:lnTo>
                  <a:pt x="888" y="1726"/>
                </a:lnTo>
                <a:lnTo>
                  <a:pt x="900" y="1732"/>
                </a:lnTo>
                <a:lnTo>
                  <a:pt x="910" y="1738"/>
                </a:lnTo>
                <a:lnTo>
                  <a:pt x="916" y="1746"/>
                </a:lnTo>
                <a:lnTo>
                  <a:pt x="916" y="1746"/>
                </a:lnTo>
                <a:lnTo>
                  <a:pt x="920" y="1742"/>
                </a:lnTo>
                <a:lnTo>
                  <a:pt x="924" y="1742"/>
                </a:lnTo>
                <a:lnTo>
                  <a:pt x="942" y="1744"/>
                </a:lnTo>
                <a:lnTo>
                  <a:pt x="942" y="1744"/>
                </a:lnTo>
                <a:lnTo>
                  <a:pt x="956" y="1742"/>
                </a:lnTo>
                <a:lnTo>
                  <a:pt x="968" y="1740"/>
                </a:lnTo>
                <a:lnTo>
                  <a:pt x="980" y="1736"/>
                </a:lnTo>
                <a:lnTo>
                  <a:pt x="992" y="1728"/>
                </a:lnTo>
                <a:lnTo>
                  <a:pt x="992" y="1728"/>
                </a:lnTo>
                <a:lnTo>
                  <a:pt x="988" y="1732"/>
                </a:lnTo>
                <a:lnTo>
                  <a:pt x="984" y="1736"/>
                </a:lnTo>
                <a:lnTo>
                  <a:pt x="982" y="1740"/>
                </a:lnTo>
                <a:lnTo>
                  <a:pt x="984" y="1742"/>
                </a:lnTo>
                <a:lnTo>
                  <a:pt x="986" y="1744"/>
                </a:lnTo>
                <a:lnTo>
                  <a:pt x="986" y="1744"/>
                </a:lnTo>
                <a:lnTo>
                  <a:pt x="990" y="1738"/>
                </a:lnTo>
                <a:lnTo>
                  <a:pt x="992" y="1736"/>
                </a:lnTo>
                <a:lnTo>
                  <a:pt x="996" y="1736"/>
                </a:lnTo>
                <a:lnTo>
                  <a:pt x="996" y="1736"/>
                </a:lnTo>
                <a:lnTo>
                  <a:pt x="1008" y="1746"/>
                </a:lnTo>
                <a:lnTo>
                  <a:pt x="1020" y="1754"/>
                </a:lnTo>
                <a:lnTo>
                  <a:pt x="1046" y="1770"/>
                </a:lnTo>
                <a:lnTo>
                  <a:pt x="1046" y="1770"/>
                </a:lnTo>
                <a:lnTo>
                  <a:pt x="1060" y="1770"/>
                </a:lnTo>
                <a:lnTo>
                  <a:pt x="1074" y="1770"/>
                </a:lnTo>
                <a:lnTo>
                  <a:pt x="1098" y="1766"/>
                </a:lnTo>
                <a:lnTo>
                  <a:pt x="1098" y="1766"/>
                </a:lnTo>
                <a:lnTo>
                  <a:pt x="1106" y="1766"/>
                </a:lnTo>
                <a:lnTo>
                  <a:pt x="1108" y="1766"/>
                </a:lnTo>
                <a:lnTo>
                  <a:pt x="1108" y="1762"/>
                </a:lnTo>
                <a:lnTo>
                  <a:pt x="1116" y="1756"/>
                </a:lnTo>
                <a:lnTo>
                  <a:pt x="1116" y="1756"/>
                </a:lnTo>
                <a:lnTo>
                  <a:pt x="1112" y="1756"/>
                </a:lnTo>
                <a:lnTo>
                  <a:pt x="1108" y="1758"/>
                </a:lnTo>
                <a:lnTo>
                  <a:pt x="1100" y="1762"/>
                </a:lnTo>
                <a:lnTo>
                  <a:pt x="1096" y="1764"/>
                </a:lnTo>
                <a:lnTo>
                  <a:pt x="1092" y="1762"/>
                </a:lnTo>
                <a:lnTo>
                  <a:pt x="1090" y="1760"/>
                </a:lnTo>
                <a:lnTo>
                  <a:pt x="1090" y="1760"/>
                </a:lnTo>
                <a:lnTo>
                  <a:pt x="1072" y="1760"/>
                </a:lnTo>
                <a:lnTo>
                  <a:pt x="1054" y="1758"/>
                </a:lnTo>
                <a:lnTo>
                  <a:pt x="1048" y="1754"/>
                </a:lnTo>
                <a:lnTo>
                  <a:pt x="1042" y="1750"/>
                </a:lnTo>
                <a:lnTo>
                  <a:pt x="1036" y="1744"/>
                </a:lnTo>
                <a:lnTo>
                  <a:pt x="1034" y="1736"/>
                </a:lnTo>
                <a:lnTo>
                  <a:pt x="1034" y="1736"/>
                </a:lnTo>
                <a:lnTo>
                  <a:pt x="1036" y="1734"/>
                </a:lnTo>
                <a:lnTo>
                  <a:pt x="1036" y="1730"/>
                </a:lnTo>
                <a:lnTo>
                  <a:pt x="1036" y="1730"/>
                </a:lnTo>
                <a:lnTo>
                  <a:pt x="1046" y="1732"/>
                </a:lnTo>
                <a:lnTo>
                  <a:pt x="1056" y="1730"/>
                </a:lnTo>
                <a:lnTo>
                  <a:pt x="1074" y="1728"/>
                </a:lnTo>
                <a:lnTo>
                  <a:pt x="1094" y="1724"/>
                </a:lnTo>
                <a:lnTo>
                  <a:pt x="1102" y="1724"/>
                </a:lnTo>
                <a:lnTo>
                  <a:pt x="1112" y="1726"/>
                </a:lnTo>
                <a:lnTo>
                  <a:pt x="1112" y="1726"/>
                </a:lnTo>
                <a:lnTo>
                  <a:pt x="1112" y="1722"/>
                </a:lnTo>
                <a:lnTo>
                  <a:pt x="1110" y="1720"/>
                </a:lnTo>
                <a:lnTo>
                  <a:pt x="1106" y="1720"/>
                </a:lnTo>
                <a:lnTo>
                  <a:pt x="1102" y="1718"/>
                </a:lnTo>
                <a:lnTo>
                  <a:pt x="1100" y="1714"/>
                </a:lnTo>
                <a:lnTo>
                  <a:pt x="1100" y="1714"/>
                </a:lnTo>
                <a:lnTo>
                  <a:pt x="1110" y="1714"/>
                </a:lnTo>
                <a:lnTo>
                  <a:pt x="1116" y="1712"/>
                </a:lnTo>
                <a:lnTo>
                  <a:pt x="1130" y="1708"/>
                </a:lnTo>
                <a:lnTo>
                  <a:pt x="1130" y="1708"/>
                </a:lnTo>
                <a:lnTo>
                  <a:pt x="1128" y="1712"/>
                </a:lnTo>
                <a:lnTo>
                  <a:pt x="1126" y="1714"/>
                </a:lnTo>
                <a:lnTo>
                  <a:pt x="1126" y="1714"/>
                </a:lnTo>
                <a:lnTo>
                  <a:pt x="1130" y="1716"/>
                </a:lnTo>
                <a:lnTo>
                  <a:pt x="1134" y="1714"/>
                </a:lnTo>
                <a:lnTo>
                  <a:pt x="1138" y="1712"/>
                </a:lnTo>
                <a:lnTo>
                  <a:pt x="1142" y="1712"/>
                </a:lnTo>
                <a:lnTo>
                  <a:pt x="1144" y="1714"/>
                </a:lnTo>
                <a:lnTo>
                  <a:pt x="1144" y="1714"/>
                </a:lnTo>
                <a:lnTo>
                  <a:pt x="1146" y="1712"/>
                </a:lnTo>
                <a:lnTo>
                  <a:pt x="1148" y="1708"/>
                </a:lnTo>
                <a:lnTo>
                  <a:pt x="1154" y="1704"/>
                </a:lnTo>
                <a:lnTo>
                  <a:pt x="1160" y="1702"/>
                </a:lnTo>
                <a:lnTo>
                  <a:pt x="1160" y="1700"/>
                </a:lnTo>
                <a:lnTo>
                  <a:pt x="1158" y="1696"/>
                </a:lnTo>
                <a:lnTo>
                  <a:pt x="1158" y="1696"/>
                </a:lnTo>
                <a:lnTo>
                  <a:pt x="1158" y="1698"/>
                </a:lnTo>
                <a:lnTo>
                  <a:pt x="1156" y="1700"/>
                </a:lnTo>
                <a:lnTo>
                  <a:pt x="1152" y="1700"/>
                </a:lnTo>
                <a:lnTo>
                  <a:pt x="1148" y="1700"/>
                </a:lnTo>
                <a:lnTo>
                  <a:pt x="1148" y="1698"/>
                </a:lnTo>
                <a:lnTo>
                  <a:pt x="1148" y="1696"/>
                </a:lnTo>
                <a:lnTo>
                  <a:pt x="1148" y="1696"/>
                </a:lnTo>
                <a:lnTo>
                  <a:pt x="1154" y="1696"/>
                </a:lnTo>
                <a:lnTo>
                  <a:pt x="1162" y="1692"/>
                </a:lnTo>
                <a:lnTo>
                  <a:pt x="1168" y="1692"/>
                </a:lnTo>
                <a:lnTo>
                  <a:pt x="1170" y="1692"/>
                </a:lnTo>
                <a:lnTo>
                  <a:pt x="1174" y="1694"/>
                </a:lnTo>
                <a:lnTo>
                  <a:pt x="1174" y="1694"/>
                </a:lnTo>
                <a:lnTo>
                  <a:pt x="1170" y="1696"/>
                </a:lnTo>
                <a:lnTo>
                  <a:pt x="1168" y="1696"/>
                </a:lnTo>
                <a:lnTo>
                  <a:pt x="1164" y="1698"/>
                </a:lnTo>
                <a:lnTo>
                  <a:pt x="1164" y="1702"/>
                </a:lnTo>
                <a:lnTo>
                  <a:pt x="1164" y="1702"/>
                </a:lnTo>
                <a:lnTo>
                  <a:pt x="1172" y="1700"/>
                </a:lnTo>
                <a:lnTo>
                  <a:pt x="1180" y="1698"/>
                </a:lnTo>
                <a:lnTo>
                  <a:pt x="1186" y="1696"/>
                </a:lnTo>
                <a:lnTo>
                  <a:pt x="1192" y="1694"/>
                </a:lnTo>
                <a:lnTo>
                  <a:pt x="1192" y="1694"/>
                </a:lnTo>
                <a:lnTo>
                  <a:pt x="1192" y="1688"/>
                </a:lnTo>
                <a:lnTo>
                  <a:pt x="1194" y="1684"/>
                </a:lnTo>
                <a:lnTo>
                  <a:pt x="1196" y="1682"/>
                </a:lnTo>
                <a:lnTo>
                  <a:pt x="1202" y="1684"/>
                </a:lnTo>
                <a:lnTo>
                  <a:pt x="1202" y="1684"/>
                </a:lnTo>
                <a:lnTo>
                  <a:pt x="1196" y="1684"/>
                </a:lnTo>
                <a:lnTo>
                  <a:pt x="1194" y="1686"/>
                </a:lnTo>
                <a:lnTo>
                  <a:pt x="1196" y="1690"/>
                </a:lnTo>
                <a:lnTo>
                  <a:pt x="1196" y="1692"/>
                </a:lnTo>
                <a:lnTo>
                  <a:pt x="1196" y="1692"/>
                </a:lnTo>
                <a:lnTo>
                  <a:pt x="1212" y="1684"/>
                </a:lnTo>
                <a:lnTo>
                  <a:pt x="1228" y="1674"/>
                </a:lnTo>
                <a:lnTo>
                  <a:pt x="1236" y="1670"/>
                </a:lnTo>
                <a:lnTo>
                  <a:pt x="1242" y="1668"/>
                </a:lnTo>
                <a:lnTo>
                  <a:pt x="1248" y="1670"/>
                </a:lnTo>
                <a:lnTo>
                  <a:pt x="1254" y="1674"/>
                </a:lnTo>
                <a:lnTo>
                  <a:pt x="1254" y="1674"/>
                </a:lnTo>
                <a:lnTo>
                  <a:pt x="1240" y="1680"/>
                </a:lnTo>
                <a:lnTo>
                  <a:pt x="1226" y="1686"/>
                </a:lnTo>
                <a:lnTo>
                  <a:pt x="1198" y="1696"/>
                </a:lnTo>
                <a:lnTo>
                  <a:pt x="1170" y="1708"/>
                </a:lnTo>
                <a:lnTo>
                  <a:pt x="1158" y="1714"/>
                </a:lnTo>
                <a:lnTo>
                  <a:pt x="1144" y="1722"/>
                </a:lnTo>
                <a:lnTo>
                  <a:pt x="1144" y="1722"/>
                </a:lnTo>
                <a:lnTo>
                  <a:pt x="1150" y="1720"/>
                </a:lnTo>
                <a:lnTo>
                  <a:pt x="1154" y="1720"/>
                </a:lnTo>
                <a:lnTo>
                  <a:pt x="1164" y="1724"/>
                </a:lnTo>
                <a:lnTo>
                  <a:pt x="1176" y="1728"/>
                </a:lnTo>
                <a:lnTo>
                  <a:pt x="1180" y="1728"/>
                </a:lnTo>
                <a:lnTo>
                  <a:pt x="1186" y="1726"/>
                </a:lnTo>
                <a:lnTo>
                  <a:pt x="1186" y="1726"/>
                </a:lnTo>
                <a:lnTo>
                  <a:pt x="1180" y="1722"/>
                </a:lnTo>
                <a:lnTo>
                  <a:pt x="1174" y="1720"/>
                </a:lnTo>
                <a:lnTo>
                  <a:pt x="1164" y="1718"/>
                </a:lnTo>
                <a:lnTo>
                  <a:pt x="1164" y="1718"/>
                </a:lnTo>
                <a:lnTo>
                  <a:pt x="1214" y="1698"/>
                </a:lnTo>
                <a:lnTo>
                  <a:pt x="1238" y="1690"/>
                </a:lnTo>
                <a:lnTo>
                  <a:pt x="1262" y="1678"/>
                </a:lnTo>
                <a:lnTo>
                  <a:pt x="1262" y="1678"/>
                </a:lnTo>
                <a:lnTo>
                  <a:pt x="1274" y="1690"/>
                </a:lnTo>
                <a:lnTo>
                  <a:pt x="1278" y="1696"/>
                </a:lnTo>
                <a:lnTo>
                  <a:pt x="1278" y="1700"/>
                </a:lnTo>
                <a:lnTo>
                  <a:pt x="1278" y="1704"/>
                </a:lnTo>
                <a:lnTo>
                  <a:pt x="1278" y="1704"/>
                </a:lnTo>
                <a:lnTo>
                  <a:pt x="1284" y="1704"/>
                </a:lnTo>
                <a:lnTo>
                  <a:pt x="1288" y="1704"/>
                </a:lnTo>
                <a:lnTo>
                  <a:pt x="1290" y="1706"/>
                </a:lnTo>
                <a:lnTo>
                  <a:pt x="1292" y="1708"/>
                </a:lnTo>
                <a:lnTo>
                  <a:pt x="1296" y="1714"/>
                </a:lnTo>
                <a:lnTo>
                  <a:pt x="1298" y="1716"/>
                </a:lnTo>
                <a:lnTo>
                  <a:pt x="1300" y="1718"/>
                </a:lnTo>
                <a:lnTo>
                  <a:pt x="1300" y="1718"/>
                </a:lnTo>
                <a:lnTo>
                  <a:pt x="1302" y="1714"/>
                </a:lnTo>
                <a:lnTo>
                  <a:pt x="1302" y="1710"/>
                </a:lnTo>
                <a:lnTo>
                  <a:pt x="1298" y="1704"/>
                </a:lnTo>
                <a:lnTo>
                  <a:pt x="1294" y="1700"/>
                </a:lnTo>
                <a:lnTo>
                  <a:pt x="1294" y="1696"/>
                </a:lnTo>
                <a:lnTo>
                  <a:pt x="1298" y="1694"/>
                </a:lnTo>
                <a:lnTo>
                  <a:pt x="1298" y="1694"/>
                </a:lnTo>
                <a:lnTo>
                  <a:pt x="1292" y="1694"/>
                </a:lnTo>
                <a:lnTo>
                  <a:pt x="1288" y="1692"/>
                </a:lnTo>
                <a:lnTo>
                  <a:pt x="1280" y="1686"/>
                </a:lnTo>
                <a:lnTo>
                  <a:pt x="1274" y="1678"/>
                </a:lnTo>
                <a:lnTo>
                  <a:pt x="1270" y="1670"/>
                </a:lnTo>
                <a:lnTo>
                  <a:pt x="1270" y="1670"/>
                </a:lnTo>
                <a:lnTo>
                  <a:pt x="1276" y="1668"/>
                </a:lnTo>
                <a:lnTo>
                  <a:pt x="1270" y="1668"/>
                </a:lnTo>
                <a:lnTo>
                  <a:pt x="1266" y="1668"/>
                </a:lnTo>
                <a:lnTo>
                  <a:pt x="1262" y="1666"/>
                </a:lnTo>
                <a:lnTo>
                  <a:pt x="1260" y="1662"/>
                </a:lnTo>
                <a:lnTo>
                  <a:pt x="1262" y="1656"/>
                </a:lnTo>
                <a:lnTo>
                  <a:pt x="1262" y="1656"/>
                </a:lnTo>
                <a:lnTo>
                  <a:pt x="1274" y="1654"/>
                </a:lnTo>
                <a:lnTo>
                  <a:pt x="1278" y="1652"/>
                </a:lnTo>
                <a:lnTo>
                  <a:pt x="1282" y="1648"/>
                </a:lnTo>
                <a:lnTo>
                  <a:pt x="1282" y="1648"/>
                </a:lnTo>
                <a:lnTo>
                  <a:pt x="1284" y="1652"/>
                </a:lnTo>
                <a:lnTo>
                  <a:pt x="1284" y="1656"/>
                </a:lnTo>
                <a:lnTo>
                  <a:pt x="1284" y="1660"/>
                </a:lnTo>
                <a:lnTo>
                  <a:pt x="1288" y="1664"/>
                </a:lnTo>
                <a:lnTo>
                  <a:pt x="1288" y="1664"/>
                </a:lnTo>
                <a:lnTo>
                  <a:pt x="1294" y="1656"/>
                </a:lnTo>
                <a:lnTo>
                  <a:pt x="1302" y="1648"/>
                </a:lnTo>
                <a:lnTo>
                  <a:pt x="1310" y="1644"/>
                </a:lnTo>
                <a:lnTo>
                  <a:pt x="1314" y="1638"/>
                </a:lnTo>
                <a:lnTo>
                  <a:pt x="1314" y="1638"/>
                </a:lnTo>
                <a:lnTo>
                  <a:pt x="1316" y="1640"/>
                </a:lnTo>
                <a:lnTo>
                  <a:pt x="1318" y="1640"/>
                </a:lnTo>
                <a:lnTo>
                  <a:pt x="1324" y="1638"/>
                </a:lnTo>
                <a:lnTo>
                  <a:pt x="1330" y="1634"/>
                </a:lnTo>
                <a:lnTo>
                  <a:pt x="1334" y="1626"/>
                </a:lnTo>
                <a:lnTo>
                  <a:pt x="1334" y="1626"/>
                </a:lnTo>
                <a:lnTo>
                  <a:pt x="1332" y="1626"/>
                </a:lnTo>
                <a:lnTo>
                  <a:pt x="1332" y="1626"/>
                </a:lnTo>
                <a:lnTo>
                  <a:pt x="1326" y="1628"/>
                </a:lnTo>
                <a:lnTo>
                  <a:pt x="1322" y="1630"/>
                </a:lnTo>
                <a:lnTo>
                  <a:pt x="1318" y="1630"/>
                </a:lnTo>
                <a:lnTo>
                  <a:pt x="1316" y="1626"/>
                </a:lnTo>
                <a:lnTo>
                  <a:pt x="1316" y="1626"/>
                </a:lnTo>
                <a:lnTo>
                  <a:pt x="1324" y="1620"/>
                </a:lnTo>
                <a:lnTo>
                  <a:pt x="1332" y="1614"/>
                </a:lnTo>
                <a:lnTo>
                  <a:pt x="1332" y="1614"/>
                </a:lnTo>
                <a:lnTo>
                  <a:pt x="1332" y="1616"/>
                </a:lnTo>
                <a:lnTo>
                  <a:pt x="1334" y="1618"/>
                </a:lnTo>
                <a:lnTo>
                  <a:pt x="1334" y="1624"/>
                </a:lnTo>
                <a:lnTo>
                  <a:pt x="1334" y="1624"/>
                </a:lnTo>
                <a:lnTo>
                  <a:pt x="1340" y="1624"/>
                </a:lnTo>
                <a:lnTo>
                  <a:pt x="1344" y="1622"/>
                </a:lnTo>
                <a:lnTo>
                  <a:pt x="1348" y="1620"/>
                </a:lnTo>
                <a:lnTo>
                  <a:pt x="1350" y="1616"/>
                </a:lnTo>
                <a:lnTo>
                  <a:pt x="1350" y="1616"/>
                </a:lnTo>
                <a:lnTo>
                  <a:pt x="1344" y="1616"/>
                </a:lnTo>
                <a:lnTo>
                  <a:pt x="1340" y="1616"/>
                </a:lnTo>
                <a:lnTo>
                  <a:pt x="1338" y="1616"/>
                </a:lnTo>
                <a:lnTo>
                  <a:pt x="1334" y="1614"/>
                </a:lnTo>
                <a:lnTo>
                  <a:pt x="1334" y="1614"/>
                </a:lnTo>
                <a:lnTo>
                  <a:pt x="1338" y="1610"/>
                </a:lnTo>
                <a:lnTo>
                  <a:pt x="1342" y="1606"/>
                </a:lnTo>
                <a:lnTo>
                  <a:pt x="1346" y="1604"/>
                </a:lnTo>
                <a:lnTo>
                  <a:pt x="1352" y="1604"/>
                </a:lnTo>
                <a:lnTo>
                  <a:pt x="1352" y="1604"/>
                </a:lnTo>
                <a:lnTo>
                  <a:pt x="1354" y="1606"/>
                </a:lnTo>
                <a:lnTo>
                  <a:pt x="1354" y="1610"/>
                </a:lnTo>
                <a:lnTo>
                  <a:pt x="1350" y="1614"/>
                </a:lnTo>
                <a:lnTo>
                  <a:pt x="1366" y="1614"/>
                </a:lnTo>
                <a:lnTo>
                  <a:pt x="1366" y="1614"/>
                </a:lnTo>
                <a:lnTo>
                  <a:pt x="1364" y="1618"/>
                </a:lnTo>
                <a:lnTo>
                  <a:pt x="1360" y="1620"/>
                </a:lnTo>
                <a:lnTo>
                  <a:pt x="1358" y="1622"/>
                </a:lnTo>
                <a:lnTo>
                  <a:pt x="1358" y="1626"/>
                </a:lnTo>
                <a:lnTo>
                  <a:pt x="1358" y="1626"/>
                </a:lnTo>
                <a:lnTo>
                  <a:pt x="1362" y="1626"/>
                </a:lnTo>
                <a:lnTo>
                  <a:pt x="1364" y="1628"/>
                </a:lnTo>
                <a:lnTo>
                  <a:pt x="1366" y="1632"/>
                </a:lnTo>
                <a:lnTo>
                  <a:pt x="1370" y="1632"/>
                </a:lnTo>
                <a:lnTo>
                  <a:pt x="1370" y="1632"/>
                </a:lnTo>
                <a:lnTo>
                  <a:pt x="1386" y="1616"/>
                </a:lnTo>
                <a:lnTo>
                  <a:pt x="1408" y="1598"/>
                </a:lnTo>
                <a:lnTo>
                  <a:pt x="1418" y="1590"/>
                </a:lnTo>
                <a:lnTo>
                  <a:pt x="1428" y="1584"/>
                </a:lnTo>
                <a:lnTo>
                  <a:pt x="1438" y="1582"/>
                </a:lnTo>
                <a:lnTo>
                  <a:pt x="1440" y="1582"/>
                </a:lnTo>
                <a:lnTo>
                  <a:pt x="1444" y="1586"/>
                </a:lnTo>
                <a:lnTo>
                  <a:pt x="1444" y="1586"/>
                </a:lnTo>
                <a:lnTo>
                  <a:pt x="1444" y="1582"/>
                </a:lnTo>
                <a:lnTo>
                  <a:pt x="1440" y="1580"/>
                </a:lnTo>
                <a:lnTo>
                  <a:pt x="1438" y="1578"/>
                </a:lnTo>
                <a:lnTo>
                  <a:pt x="1438" y="1572"/>
                </a:lnTo>
                <a:lnTo>
                  <a:pt x="1438" y="1572"/>
                </a:lnTo>
                <a:lnTo>
                  <a:pt x="1450" y="1574"/>
                </a:lnTo>
                <a:lnTo>
                  <a:pt x="1464" y="1578"/>
                </a:lnTo>
                <a:lnTo>
                  <a:pt x="1464" y="1578"/>
                </a:lnTo>
                <a:lnTo>
                  <a:pt x="1464" y="1572"/>
                </a:lnTo>
                <a:lnTo>
                  <a:pt x="1464" y="1566"/>
                </a:lnTo>
                <a:lnTo>
                  <a:pt x="1462" y="1562"/>
                </a:lnTo>
                <a:lnTo>
                  <a:pt x="1462" y="1556"/>
                </a:lnTo>
                <a:lnTo>
                  <a:pt x="1462" y="1556"/>
                </a:lnTo>
                <a:lnTo>
                  <a:pt x="1468" y="1554"/>
                </a:lnTo>
                <a:lnTo>
                  <a:pt x="1474" y="1550"/>
                </a:lnTo>
                <a:lnTo>
                  <a:pt x="1482" y="1538"/>
                </a:lnTo>
                <a:lnTo>
                  <a:pt x="1488" y="1528"/>
                </a:lnTo>
                <a:lnTo>
                  <a:pt x="1494" y="1522"/>
                </a:lnTo>
                <a:lnTo>
                  <a:pt x="1500" y="1520"/>
                </a:lnTo>
                <a:lnTo>
                  <a:pt x="1500" y="1520"/>
                </a:lnTo>
                <a:lnTo>
                  <a:pt x="1502" y="1524"/>
                </a:lnTo>
                <a:lnTo>
                  <a:pt x="1502" y="1530"/>
                </a:lnTo>
                <a:lnTo>
                  <a:pt x="1500" y="1540"/>
                </a:lnTo>
                <a:lnTo>
                  <a:pt x="1500" y="1548"/>
                </a:lnTo>
                <a:lnTo>
                  <a:pt x="1500" y="1552"/>
                </a:lnTo>
                <a:lnTo>
                  <a:pt x="1504" y="1556"/>
                </a:lnTo>
                <a:lnTo>
                  <a:pt x="1504" y="1556"/>
                </a:lnTo>
                <a:lnTo>
                  <a:pt x="1504" y="1544"/>
                </a:lnTo>
                <a:lnTo>
                  <a:pt x="1506" y="1532"/>
                </a:lnTo>
                <a:lnTo>
                  <a:pt x="1512" y="1522"/>
                </a:lnTo>
                <a:lnTo>
                  <a:pt x="1518" y="1512"/>
                </a:lnTo>
                <a:lnTo>
                  <a:pt x="1518" y="1512"/>
                </a:lnTo>
                <a:lnTo>
                  <a:pt x="1520" y="1516"/>
                </a:lnTo>
                <a:lnTo>
                  <a:pt x="1520" y="1520"/>
                </a:lnTo>
                <a:lnTo>
                  <a:pt x="1520" y="1524"/>
                </a:lnTo>
                <a:lnTo>
                  <a:pt x="1524" y="1526"/>
                </a:lnTo>
                <a:lnTo>
                  <a:pt x="1524" y="1526"/>
                </a:lnTo>
                <a:lnTo>
                  <a:pt x="1536" y="1518"/>
                </a:lnTo>
                <a:lnTo>
                  <a:pt x="1546" y="1508"/>
                </a:lnTo>
                <a:lnTo>
                  <a:pt x="1556" y="1496"/>
                </a:lnTo>
                <a:lnTo>
                  <a:pt x="1566" y="1482"/>
                </a:lnTo>
                <a:lnTo>
                  <a:pt x="1584" y="1456"/>
                </a:lnTo>
                <a:lnTo>
                  <a:pt x="1602" y="1430"/>
                </a:lnTo>
                <a:lnTo>
                  <a:pt x="1602" y="1430"/>
                </a:lnTo>
                <a:lnTo>
                  <a:pt x="1608" y="1426"/>
                </a:lnTo>
                <a:lnTo>
                  <a:pt x="1614" y="1426"/>
                </a:lnTo>
                <a:lnTo>
                  <a:pt x="1614" y="1426"/>
                </a:lnTo>
                <a:lnTo>
                  <a:pt x="1616" y="1434"/>
                </a:lnTo>
                <a:lnTo>
                  <a:pt x="1618" y="1438"/>
                </a:lnTo>
                <a:lnTo>
                  <a:pt x="1620" y="1440"/>
                </a:lnTo>
                <a:lnTo>
                  <a:pt x="1620" y="1440"/>
                </a:lnTo>
                <a:lnTo>
                  <a:pt x="1624" y="1436"/>
                </a:lnTo>
                <a:lnTo>
                  <a:pt x="1630" y="1432"/>
                </a:lnTo>
                <a:lnTo>
                  <a:pt x="1632" y="1428"/>
                </a:lnTo>
                <a:lnTo>
                  <a:pt x="1632" y="1426"/>
                </a:lnTo>
                <a:lnTo>
                  <a:pt x="1628" y="1424"/>
                </a:lnTo>
                <a:lnTo>
                  <a:pt x="1628" y="1424"/>
                </a:lnTo>
                <a:lnTo>
                  <a:pt x="1626" y="1426"/>
                </a:lnTo>
                <a:lnTo>
                  <a:pt x="1626" y="1430"/>
                </a:lnTo>
                <a:lnTo>
                  <a:pt x="1628" y="1432"/>
                </a:lnTo>
                <a:lnTo>
                  <a:pt x="1622" y="1432"/>
                </a:lnTo>
                <a:lnTo>
                  <a:pt x="1622" y="1432"/>
                </a:lnTo>
                <a:lnTo>
                  <a:pt x="1624" y="1424"/>
                </a:lnTo>
                <a:lnTo>
                  <a:pt x="1626" y="1422"/>
                </a:lnTo>
                <a:lnTo>
                  <a:pt x="1628" y="1418"/>
                </a:lnTo>
                <a:lnTo>
                  <a:pt x="1628" y="1418"/>
                </a:lnTo>
                <a:lnTo>
                  <a:pt x="1632" y="1420"/>
                </a:lnTo>
                <a:lnTo>
                  <a:pt x="1634" y="1422"/>
                </a:lnTo>
                <a:lnTo>
                  <a:pt x="1638" y="1422"/>
                </a:lnTo>
                <a:lnTo>
                  <a:pt x="1638" y="1422"/>
                </a:lnTo>
                <a:lnTo>
                  <a:pt x="1642" y="1406"/>
                </a:lnTo>
                <a:lnTo>
                  <a:pt x="1646" y="1384"/>
                </a:lnTo>
                <a:lnTo>
                  <a:pt x="1652" y="1362"/>
                </a:lnTo>
                <a:lnTo>
                  <a:pt x="1654" y="1352"/>
                </a:lnTo>
                <a:lnTo>
                  <a:pt x="1660" y="1344"/>
                </a:lnTo>
                <a:lnTo>
                  <a:pt x="1660" y="1344"/>
                </a:lnTo>
                <a:lnTo>
                  <a:pt x="1664" y="1340"/>
                </a:lnTo>
                <a:lnTo>
                  <a:pt x="1668" y="1338"/>
                </a:lnTo>
                <a:lnTo>
                  <a:pt x="1670" y="1338"/>
                </a:lnTo>
                <a:lnTo>
                  <a:pt x="1670" y="1336"/>
                </a:lnTo>
                <a:lnTo>
                  <a:pt x="1666" y="1330"/>
                </a:lnTo>
                <a:lnTo>
                  <a:pt x="1666" y="1330"/>
                </a:lnTo>
                <a:lnTo>
                  <a:pt x="1672" y="1332"/>
                </a:lnTo>
                <a:lnTo>
                  <a:pt x="1674" y="1334"/>
                </a:lnTo>
                <a:lnTo>
                  <a:pt x="1674" y="1334"/>
                </a:lnTo>
                <a:lnTo>
                  <a:pt x="1674" y="1330"/>
                </a:lnTo>
                <a:lnTo>
                  <a:pt x="1674" y="1328"/>
                </a:lnTo>
                <a:lnTo>
                  <a:pt x="1670" y="1326"/>
                </a:lnTo>
                <a:lnTo>
                  <a:pt x="1670" y="1326"/>
                </a:lnTo>
                <a:lnTo>
                  <a:pt x="1674" y="1320"/>
                </a:lnTo>
                <a:lnTo>
                  <a:pt x="1676" y="1314"/>
                </a:lnTo>
                <a:lnTo>
                  <a:pt x="1680" y="1302"/>
                </a:lnTo>
                <a:lnTo>
                  <a:pt x="1684" y="1290"/>
                </a:lnTo>
                <a:lnTo>
                  <a:pt x="1688" y="1286"/>
                </a:lnTo>
                <a:lnTo>
                  <a:pt x="1692" y="1282"/>
                </a:lnTo>
                <a:lnTo>
                  <a:pt x="1692" y="1282"/>
                </a:lnTo>
                <a:lnTo>
                  <a:pt x="1690" y="1280"/>
                </a:lnTo>
                <a:lnTo>
                  <a:pt x="1688" y="1276"/>
                </a:lnTo>
                <a:lnTo>
                  <a:pt x="1688" y="1276"/>
                </a:lnTo>
                <a:lnTo>
                  <a:pt x="1698" y="1250"/>
                </a:lnTo>
                <a:lnTo>
                  <a:pt x="1704" y="1222"/>
                </a:lnTo>
                <a:lnTo>
                  <a:pt x="1710" y="1194"/>
                </a:lnTo>
                <a:lnTo>
                  <a:pt x="1714" y="1164"/>
                </a:lnTo>
                <a:lnTo>
                  <a:pt x="1718" y="1098"/>
                </a:lnTo>
                <a:lnTo>
                  <a:pt x="1722" y="1030"/>
                </a:lnTo>
                <a:lnTo>
                  <a:pt x="1722" y="1030"/>
                </a:lnTo>
                <a:lnTo>
                  <a:pt x="1724" y="1034"/>
                </a:lnTo>
                <a:lnTo>
                  <a:pt x="1726" y="1036"/>
                </a:lnTo>
                <a:lnTo>
                  <a:pt x="1734" y="1040"/>
                </a:lnTo>
                <a:lnTo>
                  <a:pt x="1734" y="1040"/>
                </a:lnTo>
                <a:lnTo>
                  <a:pt x="1736" y="1036"/>
                </a:lnTo>
                <a:lnTo>
                  <a:pt x="1736" y="1034"/>
                </a:lnTo>
                <a:lnTo>
                  <a:pt x="1734" y="1030"/>
                </a:lnTo>
                <a:lnTo>
                  <a:pt x="1738" y="1026"/>
                </a:lnTo>
                <a:lnTo>
                  <a:pt x="1738" y="1026"/>
                </a:lnTo>
                <a:close/>
                <a:moveTo>
                  <a:pt x="160" y="756"/>
                </a:moveTo>
                <a:lnTo>
                  <a:pt x="160" y="756"/>
                </a:lnTo>
                <a:lnTo>
                  <a:pt x="160" y="744"/>
                </a:lnTo>
                <a:lnTo>
                  <a:pt x="162" y="734"/>
                </a:lnTo>
                <a:lnTo>
                  <a:pt x="162" y="734"/>
                </a:lnTo>
                <a:lnTo>
                  <a:pt x="168" y="732"/>
                </a:lnTo>
                <a:lnTo>
                  <a:pt x="172" y="736"/>
                </a:lnTo>
                <a:lnTo>
                  <a:pt x="174" y="738"/>
                </a:lnTo>
                <a:lnTo>
                  <a:pt x="178" y="738"/>
                </a:lnTo>
                <a:lnTo>
                  <a:pt x="178" y="738"/>
                </a:lnTo>
                <a:lnTo>
                  <a:pt x="178" y="746"/>
                </a:lnTo>
                <a:lnTo>
                  <a:pt x="174" y="752"/>
                </a:lnTo>
                <a:lnTo>
                  <a:pt x="170" y="756"/>
                </a:lnTo>
                <a:lnTo>
                  <a:pt x="160" y="756"/>
                </a:lnTo>
                <a:lnTo>
                  <a:pt x="160" y="756"/>
                </a:lnTo>
                <a:close/>
                <a:moveTo>
                  <a:pt x="126" y="998"/>
                </a:moveTo>
                <a:lnTo>
                  <a:pt x="126" y="998"/>
                </a:lnTo>
                <a:lnTo>
                  <a:pt x="128" y="996"/>
                </a:lnTo>
                <a:lnTo>
                  <a:pt x="128" y="994"/>
                </a:lnTo>
                <a:lnTo>
                  <a:pt x="122" y="994"/>
                </a:lnTo>
                <a:lnTo>
                  <a:pt x="114" y="994"/>
                </a:lnTo>
                <a:lnTo>
                  <a:pt x="112" y="992"/>
                </a:lnTo>
                <a:lnTo>
                  <a:pt x="112" y="988"/>
                </a:lnTo>
                <a:lnTo>
                  <a:pt x="112" y="988"/>
                </a:lnTo>
                <a:lnTo>
                  <a:pt x="126" y="990"/>
                </a:lnTo>
                <a:lnTo>
                  <a:pt x="142" y="988"/>
                </a:lnTo>
                <a:lnTo>
                  <a:pt x="142" y="988"/>
                </a:lnTo>
                <a:lnTo>
                  <a:pt x="140" y="992"/>
                </a:lnTo>
                <a:lnTo>
                  <a:pt x="138" y="996"/>
                </a:lnTo>
                <a:lnTo>
                  <a:pt x="134" y="998"/>
                </a:lnTo>
                <a:lnTo>
                  <a:pt x="126" y="998"/>
                </a:lnTo>
                <a:lnTo>
                  <a:pt x="126" y="998"/>
                </a:lnTo>
                <a:close/>
                <a:moveTo>
                  <a:pt x="214" y="878"/>
                </a:moveTo>
                <a:lnTo>
                  <a:pt x="214" y="878"/>
                </a:lnTo>
                <a:lnTo>
                  <a:pt x="204" y="878"/>
                </a:lnTo>
                <a:lnTo>
                  <a:pt x="200" y="878"/>
                </a:lnTo>
                <a:lnTo>
                  <a:pt x="196" y="876"/>
                </a:lnTo>
                <a:lnTo>
                  <a:pt x="196" y="876"/>
                </a:lnTo>
                <a:lnTo>
                  <a:pt x="198" y="864"/>
                </a:lnTo>
                <a:lnTo>
                  <a:pt x="202" y="854"/>
                </a:lnTo>
                <a:lnTo>
                  <a:pt x="206" y="850"/>
                </a:lnTo>
                <a:lnTo>
                  <a:pt x="208" y="848"/>
                </a:lnTo>
                <a:lnTo>
                  <a:pt x="212" y="846"/>
                </a:lnTo>
                <a:lnTo>
                  <a:pt x="218" y="848"/>
                </a:lnTo>
                <a:lnTo>
                  <a:pt x="218" y="848"/>
                </a:lnTo>
                <a:lnTo>
                  <a:pt x="218" y="840"/>
                </a:lnTo>
                <a:lnTo>
                  <a:pt x="220" y="834"/>
                </a:lnTo>
                <a:lnTo>
                  <a:pt x="230" y="824"/>
                </a:lnTo>
                <a:lnTo>
                  <a:pt x="234" y="820"/>
                </a:lnTo>
                <a:lnTo>
                  <a:pt x="240" y="814"/>
                </a:lnTo>
                <a:lnTo>
                  <a:pt x="242" y="806"/>
                </a:lnTo>
                <a:lnTo>
                  <a:pt x="244" y="798"/>
                </a:lnTo>
                <a:lnTo>
                  <a:pt x="244" y="798"/>
                </a:lnTo>
                <a:lnTo>
                  <a:pt x="234" y="788"/>
                </a:lnTo>
                <a:lnTo>
                  <a:pt x="226" y="774"/>
                </a:lnTo>
                <a:lnTo>
                  <a:pt x="222" y="760"/>
                </a:lnTo>
                <a:lnTo>
                  <a:pt x="222" y="752"/>
                </a:lnTo>
                <a:lnTo>
                  <a:pt x="222" y="744"/>
                </a:lnTo>
                <a:lnTo>
                  <a:pt x="222" y="744"/>
                </a:lnTo>
                <a:lnTo>
                  <a:pt x="226" y="742"/>
                </a:lnTo>
                <a:lnTo>
                  <a:pt x="232" y="740"/>
                </a:lnTo>
                <a:lnTo>
                  <a:pt x="244" y="740"/>
                </a:lnTo>
                <a:lnTo>
                  <a:pt x="244" y="740"/>
                </a:lnTo>
                <a:lnTo>
                  <a:pt x="244" y="746"/>
                </a:lnTo>
                <a:lnTo>
                  <a:pt x="244" y="752"/>
                </a:lnTo>
                <a:lnTo>
                  <a:pt x="242" y="756"/>
                </a:lnTo>
                <a:lnTo>
                  <a:pt x="240" y="762"/>
                </a:lnTo>
                <a:lnTo>
                  <a:pt x="240" y="762"/>
                </a:lnTo>
                <a:lnTo>
                  <a:pt x="242" y="762"/>
                </a:lnTo>
                <a:lnTo>
                  <a:pt x="242" y="762"/>
                </a:lnTo>
                <a:lnTo>
                  <a:pt x="244" y="762"/>
                </a:lnTo>
                <a:lnTo>
                  <a:pt x="252" y="756"/>
                </a:lnTo>
                <a:lnTo>
                  <a:pt x="252" y="756"/>
                </a:lnTo>
                <a:lnTo>
                  <a:pt x="254" y="764"/>
                </a:lnTo>
                <a:lnTo>
                  <a:pt x="256" y="772"/>
                </a:lnTo>
                <a:lnTo>
                  <a:pt x="254" y="788"/>
                </a:lnTo>
                <a:lnTo>
                  <a:pt x="254" y="796"/>
                </a:lnTo>
                <a:lnTo>
                  <a:pt x="254" y="804"/>
                </a:lnTo>
                <a:lnTo>
                  <a:pt x="254" y="812"/>
                </a:lnTo>
                <a:lnTo>
                  <a:pt x="260" y="818"/>
                </a:lnTo>
                <a:lnTo>
                  <a:pt x="260" y="818"/>
                </a:lnTo>
                <a:lnTo>
                  <a:pt x="250" y="822"/>
                </a:lnTo>
                <a:lnTo>
                  <a:pt x="242" y="828"/>
                </a:lnTo>
                <a:lnTo>
                  <a:pt x="236" y="836"/>
                </a:lnTo>
                <a:lnTo>
                  <a:pt x="232" y="844"/>
                </a:lnTo>
                <a:lnTo>
                  <a:pt x="224" y="862"/>
                </a:lnTo>
                <a:lnTo>
                  <a:pt x="220" y="870"/>
                </a:lnTo>
                <a:lnTo>
                  <a:pt x="214" y="878"/>
                </a:lnTo>
                <a:lnTo>
                  <a:pt x="214" y="878"/>
                </a:lnTo>
                <a:close/>
                <a:moveTo>
                  <a:pt x="318" y="754"/>
                </a:moveTo>
                <a:lnTo>
                  <a:pt x="318" y="754"/>
                </a:lnTo>
                <a:lnTo>
                  <a:pt x="306" y="770"/>
                </a:lnTo>
                <a:lnTo>
                  <a:pt x="300" y="774"/>
                </a:lnTo>
                <a:lnTo>
                  <a:pt x="298" y="776"/>
                </a:lnTo>
                <a:lnTo>
                  <a:pt x="296" y="774"/>
                </a:lnTo>
                <a:lnTo>
                  <a:pt x="296" y="774"/>
                </a:lnTo>
                <a:lnTo>
                  <a:pt x="304" y="754"/>
                </a:lnTo>
                <a:lnTo>
                  <a:pt x="310" y="744"/>
                </a:lnTo>
                <a:lnTo>
                  <a:pt x="316" y="736"/>
                </a:lnTo>
                <a:lnTo>
                  <a:pt x="316" y="736"/>
                </a:lnTo>
                <a:lnTo>
                  <a:pt x="326" y="734"/>
                </a:lnTo>
                <a:lnTo>
                  <a:pt x="338" y="734"/>
                </a:lnTo>
                <a:lnTo>
                  <a:pt x="338" y="734"/>
                </a:lnTo>
                <a:lnTo>
                  <a:pt x="338" y="738"/>
                </a:lnTo>
                <a:lnTo>
                  <a:pt x="338" y="742"/>
                </a:lnTo>
                <a:lnTo>
                  <a:pt x="336" y="744"/>
                </a:lnTo>
                <a:lnTo>
                  <a:pt x="332" y="746"/>
                </a:lnTo>
                <a:lnTo>
                  <a:pt x="326" y="750"/>
                </a:lnTo>
                <a:lnTo>
                  <a:pt x="318" y="754"/>
                </a:lnTo>
                <a:lnTo>
                  <a:pt x="318" y="754"/>
                </a:lnTo>
                <a:close/>
                <a:moveTo>
                  <a:pt x="340" y="1276"/>
                </a:moveTo>
                <a:lnTo>
                  <a:pt x="340" y="1276"/>
                </a:lnTo>
                <a:lnTo>
                  <a:pt x="342" y="1272"/>
                </a:lnTo>
                <a:lnTo>
                  <a:pt x="342" y="1268"/>
                </a:lnTo>
                <a:lnTo>
                  <a:pt x="342" y="1268"/>
                </a:lnTo>
                <a:lnTo>
                  <a:pt x="346" y="1268"/>
                </a:lnTo>
                <a:lnTo>
                  <a:pt x="350" y="1268"/>
                </a:lnTo>
                <a:lnTo>
                  <a:pt x="352" y="1266"/>
                </a:lnTo>
                <a:lnTo>
                  <a:pt x="356" y="1266"/>
                </a:lnTo>
                <a:lnTo>
                  <a:pt x="356" y="1266"/>
                </a:lnTo>
                <a:lnTo>
                  <a:pt x="354" y="1270"/>
                </a:lnTo>
                <a:lnTo>
                  <a:pt x="350" y="1274"/>
                </a:lnTo>
                <a:lnTo>
                  <a:pt x="346" y="1276"/>
                </a:lnTo>
                <a:lnTo>
                  <a:pt x="340" y="1276"/>
                </a:lnTo>
                <a:lnTo>
                  <a:pt x="340" y="1276"/>
                </a:lnTo>
                <a:close/>
                <a:moveTo>
                  <a:pt x="402" y="1502"/>
                </a:moveTo>
                <a:lnTo>
                  <a:pt x="402" y="1502"/>
                </a:lnTo>
                <a:lnTo>
                  <a:pt x="398" y="1500"/>
                </a:lnTo>
                <a:lnTo>
                  <a:pt x="396" y="1496"/>
                </a:lnTo>
                <a:lnTo>
                  <a:pt x="394" y="1490"/>
                </a:lnTo>
                <a:lnTo>
                  <a:pt x="392" y="1486"/>
                </a:lnTo>
                <a:lnTo>
                  <a:pt x="392" y="1486"/>
                </a:lnTo>
                <a:lnTo>
                  <a:pt x="392" y="1484"/>
                </a:lnTo>
                <a:lnTo>
                  <a:pt x="394" y="1484"/>
                </a:lnTo>
                <a:lnTo>
                  <a:pt x="396" y="1484"/>
                </a:lnTo>
                <a:lnTo>
                  <a:pt x="398" y="1486"/>
                </a:lnTo>
                <a:lnTo>
                  <a:pt x="400" y="1486"/>
                </a:lnTo>
                <a:lnTo>
                  <a:pt x="400" y="1484"/>
                </a:lnTo>
                <a:lnTo>
                  <a:pt x="400" y="1484"/>
                </a:lnTo>
                <a:lnTo>
                  <a:pt x="402" y="1488"/>
                </a:lnTo>
                <a:lnTo>
                  <a:pt x="402" y="1494"/>
                </a:lnTo>
                <a:lnTo>
                  <a:pt x="404" y="1498"/>
                </a:lnTo>
                <a:lnTo>
                  <a:pt x="402" y="1502"/>
                </a:lnTo>
                <a:lnTo>
                  <a:pt x="402" y="1502"/>
                </a:lnTo>
                <a:close/>
                <a:moveTo>
                  <a:pt x="530" y="1536"/>
                </a:moveTo>
                <a:lnTo>
                  <a:pt x="530" y="1536"/>
                </a:lnTo>
                <a:lnTo>
                  <a:pt x="524" y="1534"/>
                </a:lnTo>
                <a:lnTo>
                  <a:pt x="520" y="1530"/>
                </a:lnTo>
                <a:lnTo>
                  <a:pt x="518" y="1526"/>
                </a:lnTo>
                <a:lnTo>
                  <a:pt x="518" y="1522"/>
                </a:lnTo>
                <a:lnTo>
                  <a:pt x="518" y="1514"/>
                </a:lnTo>
                <a:lnTo>
                  <a:pt x="516" y="1510"/>
                </a:lnTo>
                <a:lnTo>
                  <a:pt x="516" y="1510"/>
                </a:lnTo>
                <a:lnTo>
                  <a:pt x="518" y="1508"/>
                </a:lnTo>
                <a:lnTo>
                  <a:pt x="520" y="1508"/>
                </a:lnTo>
                <a:lnTo>
                  <a:pt x="526" y="1514"/>
                </a:lnTo>
                <a:lnTo>
                  <a:pt x="528" y="1524"/>
                </a:lnTo>
                <a:lnTo>
                  <a:pt x="530" y="1536"/>
                </a:lnTo>
                <a:lnTo>
                  <a:pt x="530" y="1536"/>
                </a:lnTo>
                <a:close/>
                <a:moveTo>
                  <a:pt x="566" y="528"/>
                </a:moveTo>
                <a:lnTo>
                  <a:pt x="566" y="528"/>
                </a:lnTo>
                <a:lnTo>
                  <a:pt x="546" y="534"/>
                </a:lnTo>
                <a:lnTo>
                  <a:pt x="526" y="538"/>
                </a:lnTo>
                <a:lnTo>
                  <a:pt x="508" y="544"/>
                </a:lnTo>
                <a:lnTo>
                  <a:pt x="500" y="548"/>
                </a:lnTo>
                <a:lnTo>
                  <a:pt x="492" y="554"/>
                </a:lnTo>
                <a:lnTo>
                  <a:pt x="492" y="554"/>
                </a:lnTo>
                <a:lnTo>
                  <a:pt x="502" y="566"/>
                </a:lnTo>
                <a:lnTo>
                  <a:pt x="506" y="572"/>
                </a:lnTo>
                <a:lnTo>
                  <a:pt x="506" y="576"/>
                </a:lnTo>
                <a:lnTo>
                  <a:pt x="504" y="580"/>
                </a:lnTo>
                <a:lnTo>
                  <a:pt x="516" y="580"/>
                </a:lnTo>
                <a:lnTo>
                  <a:pt x="516" y="580"/>
                </a:lnTo>
                <a:lnTo>
                  <a:pt x="514" y="586"/>
                </a:lnTo>
                <a:lnTo>
                  <a:pt x="516" y="590"/>
                </a:lnTo>
                <a:lnTo>
                  <a:pt x="518" y="596"/>
                </a:lnTo>
                <a:lnTo>
                  <a:pt x="516" y="600"/>
                </a:lnTo>
                <a:lnTo>
                  <a:pt x="516" y="600"/>
                </a:lnTo>
                <a:lnTo>
                  <a:pt x="502" y="602"/>
                </a:lnTo>
                <a:lnTo>
                  <a:pt x="488" y="604"/>
                </a:lnTo>
                <a:lnTo>
                  <a:pt x="464" y="614"/>
                </a:lnTo>
                <a:lnTo>
                  <a:pt x="420" y="634"/>
                </a:lnTo>
                <a:lnTo>
                  <a:pt x="420" y="634"/>
                </a:lnTo>
                <a:lnTo>
                  <a:pt x="414" y="634"/>
                </a:lnTo>
                <a:lnTo>
                  <a:pt x="412" y="630"/>
                </a:lnTo>
                <a:lnTo>
                  <a:pt x="408" y="626"/>
                </a:lnTo>
                <a:lnTo>
                  <a:pt x="402" y="626"/>
                </a:lnTo>
                <a:lnTo>
                  <a:pt x="402" y="626"/>
                </a:lnTo>
                <a:lnTo>
                  <a:pt x="408" y="622"/>
                </a:lnTo>
                <a:lnTo>
                  <a:pt x="412" y="616"/>
                </a:lnTo>
                <a:lnTo>
                  <a:pt x="420" y="600"/>
                </a:lnTo>
                <a:lnTo>
                  <a:pt x="424" y="584"/>
                </a:lnTo>
                <a:lnTo>
                  <a:pt x="428" y="564"/>
                </a:lnTo>
                <a:lnTo>
                  <a:pt x="428" y="564"/>
                </a:lnTo>
                <a:lnTo>
                  <a:pt x="424" y="554"/>
                </a:lnTo>
                <a:lnTo>
                  <a:pt x="424" y="544"/>
                </a:lnTo>
                <a:lnTo>
                  <a:pt x="428" y="536"/>
                </a:lnTo>
                <a:lnTo>
                  <a:pt x="436" y="528"/>
                </a:lnTo>
                <a:lnTo>
                  <a:pt x="444" y="520"/>
                </a:lnTo>
                <a:lnTo>
                  <a:pt x="452" y="514"/>
                </a:lnTo>
                <a:lnTo>
                  <a:pt x="466" y="504"/>
                </a:lnTo>
                <a:lnTo>
                  <a:pt x="466" y="504"/>
                </a:lnTo>
                <a:lnTo>
                  <a:pt x="468" y="502"/>
                </a:lnTo>
                <a:lnTo>
                  <a:pt x="468" y="500"/>
                </a:lnTo>
                <a:lnTo>
                  <a:pt x="468" y="496"/>
                </a:lnTo>
                <a:lnTo>
                  <a:pt x="470" y="492"/>
                </a:lnTo>
                <a:lnTo>
                  <a:pt x="470" y="492"/>
                </a:lnTo>
                <a:lnTo>
                  <a:pt x="472" y="492"/>
                </a:lnTo>
                <a:lnTo>
                  <a:pt x="472" y="494"/>
                </a:lnTo>
                <a:lnTo>
                  <a:pt x="472" y="500"/>
                </a:lnTo>
                <a:lnTo>
                  <a:pt x="472" y="500"/>
                </a:lnTo>
                <a:lnTo>
                  <a:pt x="480" y="488"/>
                </a:lnTo>
                <a:lnTo>
                  <a:pt x="488" y="478"/>
                </a:lnTo>
                <a:lnTo>
                  <a:pt x="492" y="472"/>
                </a:lnTo>
                <a:lnTo>
                  <a:pt x="498" y="470"/>
                </a:lnTo>
                <a:lnTo>
                  <a:pt x="506" y="466"/>
                </a:lnTo>
                <a:lnTo>
                  <a:pt x="514" y="466"/>
                </a:lnTo>
                <a:lnTo>
                  <a:pt x="514" y="466"/>
                </a:lnTo>
                <a:lnTo>
                  <a:pt x="530" y="452"/>
                </a:lnTo>
                <a:lnTo>
                  <a:pt x="538" y="448"/>
                </a:lnTo>
                <a:lnTo>
                  <a:pt x="546" y="446"/>
                </a:lnTo>
                <a:lnTo>
                  <a:pt x="554" y="444"/>
                </a:lnTo>
                <a:lnTo>
                  <a:pt x="564" y="446"/>
                </a:lnTo>
                <a:lnTo>
                  <a:pt x="586" y="450"/>
                </a:lnTo>
                <a:lnTo>
                  <a:pt x="586" y="450"/>
                </a:lnTo>
                <a:lnTo>
                  <a:pt x="580" y="470"/>
                </a:lnTo>
                <a:lnTo>
                  <a:pt x="576" y="490"/>
                </a:lnTo>
                <a:lnTo>
                  <a:pt x="572" y="510"/>
                </a:lnTo>
                <a:lnTo>
                  <a:pt x="566" y="528"/>
                </a:lnTo>
                <a:lnTo>
                  <a:pt x="566" y="528"/>
                </a:lnTo>
                <a:close/>
                <a:moveTo>
                  <a:pt x="930" y="1736"/>
                </a:moveTo>
                <a:lnTo>
                  <a:pt x="930" y="1736"/>
                </a:lnTo>
                <a:lnTo>
                  <a:pt x="926" y="1734"/>
                </a:lnTo>
                <a:lnTo>
                  <a:pt x="924" y="1732"/>
                </a:lnTo>
                <a:lnTo>
                  <a:pt x="924" y="1726"/>
                </a:lnTo>
                <a:lnTo>
                  <a:pt x="924" y="1726"/>
                </a:lnTo>
                <a:lnTo>
                  <a:pt x="928" y="1726"/>
                </a:lnTo>
                <a:lnTo>
                  <a:pt x="930" y="1726"/>
                </a:lnTo>
                <a:lnTo>
                  <a:pt x="934" y="1728"/>
                </a:lnTo>
                <a:lnTo>
                  <a:pt x="934" y="1728"/>
                </a:lnTo>
                <a:lnTo>
                  <a:pt x="932" y="1732"/>
                </a:lnTo>
                <a:lnTo>
                  <a:pt x="930" y="1736"/>
                </a:lnTo>
                <a:lnTo>
                  <a:pt x="930" y="1736"/>
                </a:lnTo>
                <a:close/>
                <a:moveTo>
                  <a:pt x="1030" y="1726"/>
                </a:moveTo>
                <a:lnTo>
                  <a:pt x="1030" y="1726"/>
                </a:lnTo>
                <a:lnTo>
                  <a:pt x="1056" y="1718"/>
                </a:lnTo>
                <a:lnTo>
                  <a:pt x="1062" y="1716"/>
                </a:lnTo>
                <a:lnTo>
                  <a:pt x="1068" y="1716"/>
                </a:lnTo>
                <a:lnTo>
                  <a:pt x="1072" y="1718"/>
                </a:lnTo>
                <a:lnTo>
                  <a:pt x="1074" y="1722"/>
                </a:lnTo>
                <a:lnTo>
                  <a:pt x="1074" y="1722"/>
                </a:lnTo>
                <a:lnTo>
                  <a:pt x="1068" y="1722"/>
                </a:lnTo>
                <a:lnTo>
                  <a:pt x="1062" y="1722"/>
                </a:lnTo>
                <a:lnTo>
                  <a:pt x="1052" y="1724"/>
                </a:lnTo>
                <a:lnTo>
                  <a:pt x="1042" y="1726"/>
                </a:lnTo>
                <a:lnTo>
                  <a:pt x="1030" y="1726"/>
                </a:lnTo>
                <a:lnTo>
                  <a:pt x="1030" y="1726"/>
                </a:lnTo>
                <a:close/>
                <a:moveTo>
                  <a:pt x="1090" y="206"/>
                </a:moveTo>
                <a:lnTo>
                  <a:pt x="1090" y="206"/>
                </a:lnTo>
                <a:lnTo>
                  <a:pt x="1086" y="206"/>
                </a:lnTo>
                <a:lnTo>
                  <a:pt x="1084" y="208"/>
                </a:lnTo>
                <a:lnTo>
                  <a:pt x="1082" y="216"/>
                </a:lnTo>
                <a:lnTo>
                  <a:pt x="1082" y="216"/>
                </a:lnTo>
                <a:lnTo>
                  <a:pt x="1086" y="224"/>
                </a:lnTo>
                <a:lnTo>
                  <a:pt x="1088" y="226"/>
                </a:lnTo>
                <a:lnTo>
                  <a:pt x="1092" y="226"/>
                </a:lnTo>
                <a:lnTo>
                  <a:pt x="1092" y="226"/>
                </a:lnTo>
                <a:lnTo>
                  <a:pt x="1094" y="222"/>
                </a:lnTo>
                <a:lnTo>
                  <a:pt x="1094" y="218"/>
                </a:lnTo>
                <a:lnTo>
                  <a:pt x="1090" y="208"/>
                </a:lnTo>
                <a:lnTo>
                  <a:pt x="1090" y="208"/>
                </a:lnTo>
                <a:lnTo>
                  <a:pt x="1096" y="208"/>
                </a:lnTo>
                <a:lnTo>
                  <a:pt x="1100" y="208"/>
                </a:lnTo>
                <a:lnTo>
                  <a:pt x="1104" y="206"/>
                </a:lnTo>
                <a:lnTo>
                  <a:pt x="1106" y="208"/>
                </a:lnTo>
                <a:lnTo>
                  <a:pt x="1106" y="208"/>
                </a:lnTo>
                <a:lnTo>
                  <a:pt x="1106" y="216"/>
                </a:lnTo>
                <a:lnTo>
                  <a:pt x="1106" y="216"/>
                </a:lnTo>
                <a:lnTo>
                  <a:pt x="1100" y="216"/>
                </a:lnTo>
                <a:lnTo>
                  <a:pt x="1100" y="218"/>
                </a:lnTo>
                <a:lnTo>
                  <a:pt x="1098" y="218"/>
                </a:lnTo>
                <a:lnTo>
                  <a:pt x="1098" y="218"/>
                </a:lnTo>
                <a:lnTo>
                  <a:pt x="1104" y="220"/>
                </a:lnTo>
                <a:lnTo>
                  <a:pt x="1108" y="222"/>
                </a:lnTo>
                <a:lnTo>
                  <a:pt x="1108" y="222"/>
                </a:lnTo>
                <a:lnTo>
                  <a:pt x="1108" y="214"/>
                </a:lnTo>
                <a:lnTo>
                  <a:pt x="1110" y="210"/>
                </a:lnTo>
                <a:lnTo>
                  <a:pt x="1116" y="204"/>
                </a:lnTo>
                <a:lnTo>
                  <a:pt x="1116" y="204"/>
                </a:lnTo>
                <a:lnTo>
                  <a:pt x="1108" y="204"/>
                </a:lnTo>
                <a:lnTo>
                  <a:pt x="1104" y="204"/>
                </a:lnTo>
                <a:lnTo>
                  <a:pt x="1104" y="200"/>
                </a:lnTo>
                <a:lnTo>
                  <a:pt x="1104" y="200"/>
                </a:lnTo>
                <a:lnTo>
                  <a:pt x="1104" y="200"/>
                </a:lnTo>
                <a:lnTo>
                  <a:pt x="1104" y="198"/>
                </a:lnTo>
                <a:lnTo>
                  <a:pt x="1104" y="198"/>
                </a:lnTo>
                <a:lnTo>
                  <a:pt x="1104" y="198"/>
                </a:lnTo>
                <a:lnTo>
                  <a:pt x="1102" y="202"/>
                </a:lnTo>
                <a:lnTo>
                  <a:pt x="1098" y="202"/>
                </a:lnTo>
                <a:lnTo>
                  <a:pt x="1090" y="202"/>
                </a:lnTo>
                <a:lnTo>
                  <a:pt x="1082" y="200"/>
                </a:lnTo>
                <a:lnTo>
                  <a:pt x="1080" y="202"/>
                </a:lnTo>
                <a:lnTo>
                  <a:pt x="1078" y="206"/>
                </a:lnTo>
                <a:lnTo>
                  <a:pt x="1078" y="206"/>
                </a:lnTo>
                <a:lnTo>
                  <a:pt x="1082" y="206"/>
                </a:lnTo>
                <a:lnTo>
                  <a:pt x="1086" y="204"/>
                </a:lnTo>
                <a:lnTo>
                  <a:pt x="1088" y="204"/>
                </a:lnTo>
                <a:lnTo>
                  <a:pt x="1090" y="206"/>
                </a:lnTo>
                <a:lnTo>
                  <a:pt x="1090" y="206"/>
                </a:lnTo>
                <a:close/>
                <a:moveTo>
                  <a:pt x="1254" y="252"/>
                </a:moveTo>
                <a:lnTo>
                  <a:pt x="1254" y="252"/>
                </a:lnTo>
                <a:lnTo>
                  <a:pt x="1266" y="256"/>
                </a:lnTo>
                <a:lnTo>
                  <a:pt x="1272" y="256"/>
                </a:lnTo>
                <a:lnTo>
                  <a:pt x="1274" y="254"/>
                </a:lnTo>
                <a:lnTo>
                  <a:pt x="1274" y="254"/>
                </a:lnTo>
                <a:lnTo>
                  <a:pt x="1270" y="250"/>
                </a:lnTo>
                <a:lnTo>
                  <a:pt x="1256" y="242"/>
                </a:lnTo>
                <a:lnTo>
                  <a:pt x="1248" y="240"/>
                </a:lnTo>
                <a:lnTo>
                  <a:pt x="1238" y="236"/>
                </a:lnTo>
                <a:lnTo>
                  <a:pt x="1238" y="236"/>
                </a:lnTo>
                <a:lnTo>
                  <a:pt x="1246" y="246"/>
                </a:lnTo>
                <a:lnTo>
                  <a:pt x="1248" y="250"/>
                </a:lnTo>
                <a:lnTo>
                  <a:pt x="1254" y="252"/>
                </a:lnTo>
                <a:lnTo>
                  <a:pt x="1254" y="252"/>
                </a:lnTo>
                <a:close/>
                <a:moveTo>
                  <a:pt x="304" y="572"/>
                </a:moveTo>
                <a:lnTo>
                  <a:pt x="304" y="572"/>
                </a:lnTo>
                <a:lnTo>
                  <a:pt x="300" y="576"/>
                </a:lnTo>
                <a:lnTo>
                  <a:pt x="298" y="580"/>
                </a:lnTo>
                <a:lnTo>
                  <a:pt x="294" y="584"/>
                </a:lnTo>
                <a:lnTo>
                  <a:pt x="290" y="588"/>
                </a:lnTo>
                <a:lnTo>
                  <a:pt x="290" y="588"/>
                </a:lnTo>
                <a:lnTo>
                  <a:pt x="288" y="584"/>
                </a:lnTo>
                <a:lnTo>
                  <a:pt x="286" y="584"/>
                </a:lnTo>
                <a:lnTo>
                  <a:pt x="282" y="586"/>
                </a:lnTo>
                <a:lnTo>
                  <a:pt x="278" y="588"/>
                </a:lnTo>
                <a:lnTo>
                  <a:pt x="278" y="588"/>
                </a:lnTo>
                <a:lnTo>
                  <a:pt x="280" y="606"/>
                </a:lnTo>
                <a:lnTo>
                  <a:pt x="284" y="614"/>
                </a:lnTo>
                <a:lnTo>
                  <a:pt x="288" y="618"/>
                </a:lnTo>
                <a:lnTo>
                  <a:pt x="288" y="618"/>
                </a:lnTo>
                <a:lnTo>
                  <a:pt x="296" y="624"/>
                </a:lnTo>
                <a:lnTo>
                  <a:pt x="300" y="626"/>
                </a:lnTo>
                <a:lnTo>
                  <a:pt x="302" y="626"/>
                </a:lnTo>
                <a:lnTo>
                  <a:pt x="308" y="622"/>
                </a:lnTo>
                <a:lnTo>
                  <a:pt x="314" y="614"/>
                </a:lnTo>
                <a:lnTo>
                  <a:pt x="324" y="596"/>
                </a:lnTo>
                <a:lnTo>
                  <a:pt x="332" y="588"/>
                </a:lnTo>
                <a:lnTo>
                  <a:pt x="340" y="582"/>
                </a:lnTo>
                <a:lnTo>
                  <a:pt x="340" y="582"/>
                </a:lnTo>
                <a:lnTo>
                  <a:pt x="340" y="578"/>
                </a:lnTo>
                <a:lnTo>
                  <a:pt x="342" y="572"/>
                </a:lnTo>
                <a:lnTo>
                  <a:pt x="350" y="558"/>
                </a:lnTo>
                <a:lnTo>
                  <a:pt x="360" y="542"/>
                </a:lnTo>
                <a:lnTo>
                  <a:pt x="364" y="534"/>
                </a:lnTo>
                <a:lnTo>
                  <a:pt x="366" y="526"/>
                </a:lnTo>
                <a:lnTo>
                  <a:pt x="366" y="526"/>
                </a:lnTo>
                <a:lnTo>
                  <a:pt x="360" y="518"/>
                </a:lnTo>
                <a:lnTo>
                  <a:pt x="358" y="510"/>
                </a:lnTo>
                <a:lnTo>
                  <a:pt x="360" y="504"/>
                </a:lnTo>
                <a:lnTo>
                  <a:pt x="364" y="498"/>
                </a:lnTo>
                <a:lnTo>
                  <a:pt x="374" y="486"/>
                </a:lnTo>
                <a:lnTo>
                  <a:pt x="376" y="478"/>
                </a:lnTo>
                <a:lnTo>
                  <a:pt x="376" y="468"/>
                </a:lnTo>
                <a:lnTo>
                  <a:pt x="376" y="468"/>
                </a:lnTo>
                <a:lnTo>
                  <a:pt x="372" y="472"/>
                </a:lnTo>
                <a:lnTo>
                  <a:pt x="368" y="476"/>
                </a:lnTo>
                <a:lnTo>
                  <a:pt x="360" y="486"/>
                </a:lnTo>
                <a:lnTo>
                  <a:pt x="358" y="490"/>
                </a:lnTo>
                <a:lnTo>
                  <a:pt x="354" y="492"/>
                </a:lnTo>
                <a:lnTo>
                  <a:pt x="350" y="494"/>
                </a:lnTo>
                <a:lnTo>
                  <a:pt x="344" y="492"/>
                </a:lnTo>
                <a:lnTo>
                  <a:pt x="344" y="492"/>
                </a:lnTo>
                <a:lnTo>
                  <a:pt x="348" y="496"/>
                </a:lnTo>
                <a:lnTo>
                  <a:pt x="346" y="502"/>
                </a:lnTo>
                <a:lnTo>
                  <a:pt x="344" y="506"/>
                </a:lnTo>
                <a:lnTo>
                  <a:pt x="338" y="512"/>
                </a:lnTo>
                <a:lnTo>
                  <a:pt x="328" y="520"/>
                </a:lnTo>
                <a:lnTo>
                  <a:pt x="322" y="526"/>
                </a:lnTo>
                <a:lnTo>
                  <a:pt x="318" y="530"/>
                </a:lnTo>
                <a:lnTo>
                  <a:pt x="318" y="530"/>
                </a:lnTo>
                <a:lnTo>
                  <a:pt x="314" y="528"/>
                </a:lnTo>
                <a:lnTo>
                  <a:pt x="308" y="528"/>
                </a:lnTo>
                <a:lnTo>
                  <a:pt x="298" y="526"/>
                </a:lnTo>
                <a:lnTo>
                  <a:pt x="298" y="526"/>
                </a:lnTo>
                <a:lnTo>
                  <a:pt x="288" y="536"/>
                </a:lnTo>
                <a:lnTo>
                  <a:pt x="282" y="540"/>
                </a:lnTo>
                <a:lnTo>
                  <a:pt x="274" y="540"/>
                </a:lnTo>
                <a:lnTo>
                  <a:pt x="274" y="540"/>
                </a:lnTo>
                <a:lnTo>
                  <a:pt x="274" y="550"/>
                </a:lnTo>
                <a:lnTo>
                  <a:pt x="272" y="556"/>
                </a:lnTo>
                <a:lnTo>
                  <a:pt x="266" y="562"/>
                </a:lnTo>
                <a:lnTo>
                  <a:pt x="264" y="570"/>
                </a:lnTo>
                <a:lnTo>
                  <a:pt x="264" y="570"/>
                </a:lnTo>
                <a:lnTo>
                  <a:pt x="278" y="570"/>
                </a:lnTo>
                <a:lnTo>
                  <a:pt x="288" y="572"/>
                </a:lnTo>
                <a:lnTo>
                  <a:pt x="296" y="572"/>
                </a:lnTo>
                <a:lnTo>
                  <a:pt x="304" y="572"/>
                </a:lnTo>
                <a:lnTo>
                  <a:pt x="304" y="572"/>
                </a:lnTo>
                <a:close/>
                <a:moveTo>
                  <a:pt x="160" y="618"/>
                </a:moveTo>
                <a:lnTo>
                  <a:pt x="160" y="618"/>
                </a:lnTo>
                <a:lnTo>
                  <a:pt x="152" y="634"/>
                </a:lnTo>
                <a:lnTo>
                  <a:pt x="142" y="650"/>
                </a:lnTo>
                <a:lnTo>
                  <a:pt x="134" y="666"/>
                </a:lnTo>
                <a:lnTo>
                  <a:pt x="130" y="674"/>
                </a:lnTo>
                <a:lnTo>
                  <a:pt x="130" y="682"/>
                </a:lnTo>
                <a:lnTo>
                  <a:pt x="130" y="682"/>
                </a:lnTo>
                <a:lnTo>
                  <a:pt x="132" y="674"/>
                </a:lnTo>
                <a:lnTo>
                  <a:pt x="138" y="666"/>
                </a:lnTo>
                <a:lnTo>
                  <a:pt x="148" y="650"/>
                </a:lnTo>
                <a:lnTo>
                  <a:pt x="154" y="644"/>
                </a:lnTo>
                <a:lnTo>
                  <a:pt x="158" y="636"/>
                </a:lnTo>
                <a:lnTo>
                  <a:pt x="160" y="628"/>
                </a:lnTo>
                <a:lnTo>
                  <a:pt x="160" y="618"/>
                </a:lnTo>
                <a:lnTo>
                  <a:pt x="160" y="618"/>
                </a:lnTo>
                <a:close/>
                <a:moveTo>
                  <a:pt x="1734" y="1078"/>
                </a:moveTo>
                <a:lnTo>
                  <a:pt x="1734" y="1078"/>
                </a:lnTo>
                <a:lnTo>
                  <a:pt x="1736" y="1076"/>
                </a:lnTo>
                <a:lnTo>
                  <a:pt x="1740" y="1076"/>
                </a:lnTo>
                <a:lnTo>
                  <a:pt x="1740" y="1076"/>
                </a:lnTo>
                <a:lnTo>
                  <a:pt x="1738" y="1064"/>
                </a:lnTo>
                <a:lnTo>
                  <a:pt x="1736" y="1056"/>
                </a:lnTo>
                <a:lnTo>
                  <a:pt x="1734" y="1050"/>
                </a:lnTo>
                <a:lnTo>
                  <a:pt x="1732" y="1048"/>
                </a:lnTo>
                <a:lnTo>
                  <a:pt x="1730" y="1048"/>
                </a:lnTo>
                <a:lnTo>
                  <a:pt x="1730" y="1048"/>
                </a:lnTo>
                <a:lnTo>
                  <a:pt x="1732" y="1048"/>
                </a:lnTo>
                <a:lnTo>
                  <a:pt x="1732" y="1050"/>
                </a:lnTo>
                <a:lnTo>
                  <a:pt x="1730" y="1054"/>
                </a:lnTo>
                <a:lnTo>
                  <a:pt x="1728" y="1056"/>
                </a:lnTo>
                <a:lnTo>
                  <a:pt x="1728" y="1058"/>
                </a:lnTo>
                <a:lnTo>
                  <a:pt x="1730" y="1058"/>
                </a:lnTo>
                <a:lnTo>
                  <a:pt x="1730" y="1058"/>
                </a:lnTo>
                <a:lnTo>
                  <a:pt x="1732" y="1058"/>
                </a:lnTo>
                <a:lnTo>
                  <a:pt x="1732" y="1058"/>
                </a:lnTo>
                <a:lnTo>
                  <a:pt x="1734" y="1066"/>
                </a:lnTo>
                <a:lnTo>
                  <a:pt x="1732" y="1074"/>
                </a:lnTo>
                <a:lnTo>
                  <a:pt x="1734" y="1076"/>
                </a:lnTo>
                <a:lnTo>
                  <a:pt x="1734" y="1078"/>
                </a:lnTo>
                <a:lnTo>
                  <a:pt x="1734" y="1078"/>
                </a:lnTo>
                <a:close/>
                <a:moveTo>
                  <a:pt x="1674" y="1348"/>
                </a:moveTo>
                <a:lnTo>
                  <a:pt x="1674" y="1348"/>
                </a:lnTo>
                <a:lnTo>
                  <a:pt x="1672" y="1350"/>
                </a:lnTo>
                <a:lnTo>
                  <a:pt x="1670" y="1350"/>
                </a:lnTo>
                <a:lnTo>
                  <a:pt x="1670" y="1352"/>
                </a:lnTo>
                <a:lnTo>
                  <a:pt x="1670" y="1352"/>
                </a:lnTo>
                <a:lnTo>
                  <a:pt x="1670" y="1352"/>
                </a:lnTo>
                <a:lnTo>
                  <a:pt x="1670" y="1356"/>
                </a:lnTo>
                <a:lnTo>
                  <a:pt x="1668" y="1364"/>
                </a:lnTo>
                <a:lnTo>
                  <a:pt x="1668" y="1366"/>
                </a:lnTo>
                <a:lnTo>
                  <a:pt x="1668" y="1368"/>
                </a:lnTo>
                <a:lnTo>
                  <a:pt x="1670" y="1370"/>
                </a:lnTo>
                <a:lnTo>
                  <a:pt x="1674" y="1366"/>
                </a:lnTo>
                <a:lnTo>
                  <a:pt x="1674" y="1366"/>
                </a:lnTo>
                <a:lnTo>
                  <a:pt x="1672" y="1366"/>
                </a:lnTo>
                <a:lnTo>
                  <a:pt x="1670" y="1364"/>
                </a:lnTo>
                <a:lnTo>
                  <a:pt x="1672" y="1360"/>
                </a:lnTo>
                <a:lnTo>
                  <a:pt x="1678" y="1352"/>
                </a:lnTo>
                <a:lnTo>
                  <a:pt x="1678" y="1352"/>
                </a:lnTo>
                <a:lnTo>
                  <a:pt x="1676" y="1350"/>
                </a:lnTo>
                <a:lnTo>
                  <a:pt x="1674" y="1348"/>
                </a:lnTo>
                <a:lnTo>
                  <a:pt x="1674" y="1348"/>
                </a:lnTo>
                <a:close/>
                <a:moveTo>
                  <a:pt x="1660" y="1400"/>
                </a:moveTo>
                <a:lnTo>
                  <a:pt x="1660" y="1400"/>
                </a:lnTo>
                <a:lnTo>
                  <a:pt x="1652" y="1400"/>
                </a:lnTo>
                <a:lnTo>
                  <a:pt x="1650" y="1402"/>
                </a:lnTo>
                <a:lnTo>
                  <a:pt x="1648" y="1404"/>
                </a:lnTo>
                <a:lnTo>
                  <a:pt x="1648" y="1404"/>
                </a:lnTo>
                <a:lnTo>
                  <a:pt x="1652" y="1404"/>
                </a:lnTo>
                <a:lnTo>
                  <a:pt x="1654" y="1404"/>
                </a:lnTo>
                <a:lnTo>
                  <a:pt x="1650" y="1410"/>
                </a:lnTo>
                <a:lnTo>
                  <a:pt x="1646" y="1414"/>
                </a:lnTo>
                <a:lnTo>
                  <a:pt x="1646" y="1416"/>
                </a:lnTo>
                <a:lnTo>
                  <a:pt x="1648" y="1418"/>
                </a:lnTo>
                <a:lnTo>
                  <a:pt x="1648" y="1418"/>
                </a:lnTo>
                <a:lnTo>
                  <a:pt x="1654" y="1414"/>
                </a:lnTo>
                <a:lnTo>
                  <a:pt x="1658" y="1408"/>
                </a:lnTo>
                <a:lnTo>
                  <a:pt x="1662" y="1396"/>
                </a:lnTo>
                <a:lnTo>
                  <a:pt x="1668" y="1384"/>
                </a:lnTo>
                <a:lnTo>
                  <a:pt x="1674" y="1372"/>
                </a:lnTo>
                <a:lnTo>
                  <a:pt x="1674" y="1372"/>
                </a:lnTo>
                <a:lnTo>
                  <a:pt x="1666" y="1376"/>
                </a:lnTo>
                <a:lnTo>
                  <a:pt x="1662" y="1378"/>
                </a:lnTo>
                <a:lnTo>
                  <a:pt x="1660" y="1382"/>
                </a:lnTo>
                <a:lnTo>
                  <a:pt x="1660" y="1390"/>
                </a:lnTo>
                <a:lnTo>
                  <a:pt x="1660" y="1400"/>
                </a:lnTo>
                <a:lnTo>
                  <a:pt x="1660" y="1400"/>
                </a:lnTo>
                <a:close/>
                <a:moveTo>
                  <a:pt x="464" y="1532"/>
                </a:moveTo>
                <a:lnTo>
                  <a:pt x="464" y="1532"/>
                </a:lnTo>
                <a:lnTo>
                  <a:pt x="468" y="1532"/>
                </a:lnTo>
                <a:lnTo>
                  <a:pt x="468" y="1534"/>
                </a:lnTo>
                <a:lnTo>
                  <a:pt x="470" y="1536"/>
                </a:lnTo>
                <a:lnTo>
                  <a:pt x="474" y="1538"/>
                </a:lnTo>
                <a:lnTo>
                  <a:pt x="474" y="1538"/>
                </a:lnTo>
                <a:lnTo>
                  <a:pt x="470" y="1470"/>
                </a:lnTo>
                <a:lnTo>
                  <a:pt x="470" y="1470"/>
                </a:lnTo>
                <a:lnTo>
                  <a:pt x="464" y="1476"/>
                </a:lnTo>
                <a:lnTo>
                  <a:pt x="462" y="1484"/>
                </a:lnTo>
                <a:lnTo>
                  <a:pt x="464" y="1494"/>
                </a:lnTo>
                <a:lnTo>
                  <a:pt x="464" y="1502"/>
                </a:lnTo>
                <a:lnTo>
                  <a:pt x="468" y="1520"/>
                </a:lnTo>
                <a:lnTo>
                  <a:pt x="466" y="1528"/>
                </a:lnTo>
                <a:lnTo>
                  <a:pt x="464" y="1532"/>
                </a:lnTo>
                <a:lnTo>
                  <a:pt x="464" y="1532"/>
                </a:lnTo>
                <a:close/>
                <a:moveTo>
                  <a:pt x="464" y="1532"/>
                </a:moveTo>
                <a:lnTo>
                  <a:pt x="464" y="1532"/>
                </a:lnTo>
                <a:lnTo>
                  <a:pt x="460" y="1534"/>
                </a:lnTo>
                <a:lnTo>
                  <a:pt x="460" y="1534"/>
                </a:lnTo>
                <a:lnTo>
                  <a:pt x="464" y="1532"/>
                </a:lnTo>
                <a:lnTo>
                  <a:pt x="464" y="1532"/>
                </a:lnTo>
                <a:close/>
                <a:moveTo>
                  <a:pt x="360" y="1526"/>
                </a:moveTo>
                <a:lnTo>
                  <a:pt x="360" y="1526"/>
                </a:lnTo>
                <a:lnTo>
                  <a:pt x="358" y="1530"/>
                </a:lnTo>
                <a:lnTo>
                  <a:pt x="356" y="1534"/>
                </a:lnTo>
                <a:lnTo>
                  <a:pt x="352" y="1536"/>
                </a:lnTo>
                <a:lnTo>
                  <a:pt x="348" y="1538"/>
                </a:lnTo>
                <a:lnTo>
                  <a:pt x="348" y="1538"/>
                </a:lnTo>
                <a:lnTo>
                  <a:pt x="352" y="1542"/>
                </a:lnTo>
                <a:lnTo>
                  <a:pt x="354" y="1548"/>
                </a:lnTo>
                <a:lnTo>
                  <a:pt x="358" y="1554"/>
                </a:lnTo>
                <a:lnTo>
                  <a:pt x="362" y="1556"/>
                </a:lnTo>
                <a:lnTo>
                  <a:pt x="366" y="1556"/>
                </a:lnTo>
                <a:lnTo>
                  <a:pt x="366" y="1556"/>
                </a:lnTo>
                <a:lnTo>
                  <a:pt x="368" y="1552"/>
                </a:lnTo>
                <a:lnTo>
                  <a:pt x="368" y="1550"/>
                </a:lnTo>
                <a:lnTo>
                  <a:pt x="366" y="1544"/>
                </a:lnTo>
                <a:lnTo>
                  <a:pt x="360" y="1540"/>
                </a:lnTo>
                <a:lnTo>
                  <a:pt x="358" y="1536"/>
                </a:lnTo>
                <a:lnTo>
                  <a:pt x="358" y="1534"/>
                </a:lnTo>
                <a:lnTo>
                  <a:pt x="358" y="1534"/>
                </a:lnTo>
                <a:lnTo>
                  <a:pt x="360" y="1532"/>
                </a:lnTo>
                <a:lnTo>
                  <a:pt x="362" y="1530"/>
                </a:lnTo>
                <a:lnTo>
                  <a:pt x="362" y="1530"/>
                </a:lnTo>
                <a:lnTo>
                  <a:pt x="368" y="1542"/>
                </a:lnTo>
                <a:lnTo>
                  <a:pt x="374" y="1546"/>
                </a:lnTo>
                <a:lnTo>
                  <a:pt x="376" y="1546"/>
                </a:lnTo>
                <a:lnTo>
                  <a:pt x="382" y="1546"/>
                </a:lnTo>
                <a:lnTo>
                  <a:pt x="382" y="1546"/>
                </a:lnTo>
                <a:lnTo>
                  <a:pt x="380" y="1542"/>
                </a:lnTo>
                <a:lnTo>
                  <a:pt x="380" y="1538"/>
                </a:lnTo>
                <a:lnTo>
                  <a:pt x="374" y="1532"/>
                </a:lnTo>
                <a:lnTo>
                  <a:pt x="360" y="1526"/>
                </a:lnTo>
                <a:lnTo>
                  <a:pt x="360" y="1526"/>
                </a:lnTo>
                <a:close/>
                <a:moveTo>
                  <a:pt x="440" y="1624"/>
                </a:moveTo>
                <a:lnTo>
                  <a:pt x="440" y="1624"/>
                </a:lnTo>
                <a:lnTo>
                  <a:pt x="440" y="1626"/>
                </a:lnTo>
                <a:lnTo>
                  <a:pt x="440" y="1626"/>
                </a:lnTo>
                <a:lnTo>
                  <a:pt x="436" y="1626"/>
                </a:lnTo>
                <a:lnTo>
                  <a:pt x="432" y="1624"/>
                </a:lnTo>
                <a:lnTo>
                  <a:pt x="432" y="1624"/>
                </a:lnTo>
                <a:lnTo>
                  <a:pt x="430" y="1626"/>
                </a:lnTo>
                <a:lnTo>
                  <a:pt x="430" y="1626"/>
                </a:lnTo>
                <a:lnTo>
                  <a:pt x="434" y="1628"/>
                </a:lnTo>
                <a:lnTo>
                  <a:pt x="432" y="1630"/>
                </a:lnTo>
                <a:lnTo>
                  <a:pt x="428" y="1634"/>
                </a:lnTo>
                <a:lnTo>
                  <a:pt x="428" y="1634"/>
                </a:lnTo>
                <a:lnTo>
                  <a:pt x="428" y="1638"/>
                </a:lnTo>
                <a:lnTo>
                  <a:pt x="428" y="1638"/>
                </a:lnTo>
                <a:lnTo>
                  <a:pt x="424" y="1628"/>
                </a:lnTo>
                <a:lnTo>
                  <a:pt x="420" y="1626"/>
                </a:lnTo>
                <a:lnTo>
                  <a:pt x="414" y="1624"/>
                </a:lnTo>
                <a:lnTo>
                  <a:pt x="414" y="1624"/>
                </a:lnTo>
                <a:lnTo>
                  <a:pt x="416" y="1630"/>
                </a:lnTo>
                <a:lnTo>
                  <a:pt x="418" y="1632"/>
                </a:lnTo>
                <a:lnTo>
                  <a:pt x="422" y="1640"/>
                </a:lnTo>
                <a:lnTo>
                  <a:pt x="436" y="1640"/>
                </a:lnTo>
                <a:lnTo>
                  <a:pt x="436" y="1640"/>
                </a:lnTo>
                <a:lnTo>
                  <a:pt x="434" y="1636"/>
                </a:lnTo>
                <a:lnTo>
                  <a:pt x="436" y="1632"/>
                </a:lnTo>
                <a:lnTo>
                  <a:pt x="438" y="1630"/>
                </a:lnTo>
                <a:lnTo>
                  <a:pt x="442" y="1626"/>
                </a:lnTo>
                <a:lnTo>
                  <a:pt x="442" y="1626"/>
                </a:lnTo>
                <a:lnTo>
                  <a:pt x="440" y="1624"/>
                </a:lnTo>
                <a:lnTo>
                  <a:pt x="440" y="1624"/>
                </a:lnTo>
                <a:close/>
                <a:moveTo>
                  <a:pt x="1188" y="1730"/>
                </a:moveTo>
                <a:lnTo>
                  <a:pt x="1188" y="1730"/>
                </a:lnTo>
                <a:lnTo>
                  <a:pt x="1194" y="1730"/>
                </a:lnTo>
                <a:lnTo>
                  <a:pt x="1196" y="1732"/>
                </a:lnTo>
                <a:lnTo>
                  <a:pt x="1196" y="1734"/>
                </a:lnTo>
                <a:lnTo>
                  <a:pt x="1196" y="1734"/>
                </a:lnTo>
                <a:lnTo>
                  <a:pt x="1196" y="1734"/>
                </a:lnTo>
                <a:lnTo>
                  <a:pt x="1196" y="1736"/>
                </a:lnTo>
                <a:lnTo>
                  <a:pt x="1196" y="1736"/>
                </a:lnTo>
                <a:lnTo>
                  <a:pt x="1196" y="1736"/>
                </a:lnTo>
                <a:lnTo>
                  <a:pt x="1198" y="1734"/>
                </a:lnTo>
                <a:lnTo>
                  <a:pt x="1200" y="1734"/>
                </a:lnTo>
                <a:lnTo>
                  <a:pt x="1206" y="1732"/>
                </a:lnTo>
                <a:lnTo>
                  <a:pt x="1214" y="1734"/>
                </a:lnTo>
                <a:lnTo>
                  <a:pt x="1220" y="1734"/>
                </a:lnTo>
                <a:lnTo>
                  <a:pt x="1220" y="1734"/>
                </a:lnTo>
                <a:lnTo>
                  <a:pt x="1220" y="1728"/>
                </a:lnTo>
                <a:lnTo>
                  <a:pt x="1218" y="1726"/>
                </a:lnTo>
                <a:lnTo>
                  <a:pt x="1212" y="1720"/>
                </a:lnTo>
                <a:lnTo>
                  <a:pt x="1212" y="1720"/>
                </a:lnTo>
                <a:lnTo>
                  <a:pt x="1210" y="1724"/>
                </a:lnTo>
                <a:lnTo>
                  <a:pt x="1208" y="1726"/>
                </a:lnTo>
                <a:lnTo>
                  <a:pt x="1202" y="1726"/>
                </a:lnTo>
                <a:lnTo>
                  <a:pt x="1196" y="1726"/>
                </a:lnTo>
                <a:lnTo>
                  <a:pt x="1192" y="1728"/>
                </a:lnTo>
                <a:lnTo>
                  <a:pt x="1188" y="1730"/>
                </a:lnTo>
                <a:lnTo>
                  <a:pt x="1188" y="1730"/>
                </a:lnTo>
                <a:close/>
                <a:moveTo>
                  <a:pt x="742" y="1752"/>
                </a:moveTo>
                <a:lnTo>
                  <a:pt x="742" y="1752"/>
                </a:lnTo>
                <a:lnTo>
                  <a:pt x="740" y="1750"/>
                </a:lnTo>
                <a:lnTo>
                  <a:pt x="740" y="1750"/>
                </a:lnTo>
                <a:lnTo>
                  <a:pt x="742" y="1748"/>
                </a:lnTo>
                <a:lnTo>
                  <a:pt x="742" y="1748"/>
                </a:lnTo>
                <a:lnTo>
                  <a:pt x="746" y="1748"/>
                </a:lnTo>
                <a:lnTo>
                  <a:pt x="746" y="1748"/>
                </a:lnTo>
                <a:lnTo>
                  <a:pt x="748" y="1746"/>
                </a:lnTo>
                <a:lnTo>
                  <a:pt x="748" y="1746"/>
                </a:lnTo>
                <a:lnTo>
                  <a:pt x="734" y="1748"/>
                </a:lnTo>
                <a:lnTo>
                  <a:pt x="728" y="1748"/>
                </a:lnTo>
                <a:lnTo>
                  <a:pt x="724" y="1752"/>
                </a:lnTo>
                <a:lnTo>
                  <a:pt x="724" y="1752"/>
                </a:lnTo>
                <a:lnTo>
                  <a:pt x="728" y="1754"/>
                </a:lnTo>
                <a:lnTo>
                  <a:pt x="734" y="1754"/>
                </a:lnTo>
                <a:lnTo>
                  <a:pt x="738" y="1754"/>
                </a:lnTo>
                <a:lnTo>
                  <a:pt x="742" y="1754"/>
                </a:lnTo>
                <a:lnTo>
                  <a:pt x="742" y="1752"/>
                </a:lnTo>
                <a:lnTo>
                  <a:pt x="742" y="1752"/>
                </a:lnTo>
                <a:close/>
              </a:path>
            </a:pathLst>
          </a:custGeom>
          <a:solidFill>
            <a:srgbClr val="92CCBA">
              <a:alpha val="69804"/>
            </a:srgbClr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900" kern="0" dirty="0">
              <a:solidFill>
                <a:prstClr val="black"/>
              </a:solidFill>
            </a:endParaRPr>
          </a:p>
        </p:txBody>
      </p:sp>
      <p:sp>
        <p:nvSpPr>
          <p:cNvPr id="3075" name="文本框 19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04071" y="4669485"/>
            <a:ext cx="1015180" cy="31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800" dirty="0"/>
              <a:t>performance testing</a:t>
            </a:r>
            <a:endParaRPr lang="zh-CN" altLang="en-US" sz="2800" dirty="0">
              <a:solidFill>
                <a:srgbClr val="D7EDE6"/>
              </a:solidFill>
              <a:latin typeface="French Script MT" panose="03020402040607040605" pitchFamily="66" charset="0"/>
              <a:ea typeface="华文新魏" panose="02010800040101010101" pitchFamily="2" charset="-122"/>
            </a:endParaRPr>
          </a:p>
        </p:txBody>
      </p:sp>
      <p:sp>
        <p:nvSpPr>
          <p:cNvPr id="3076" name="文本框 20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2755731" y="2485424"/>
            <a:ext cx="61595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chemeClr val="tx2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性能测试</a:t>
            </a:r>
          </a:p>
        </p:txBody>
      </p:sp>
      <p:sp>
        <p:nvSpPr>
          <p:cNvPr id="3077" name="文本框 2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936934" y="1741488"/>
            <a:ext cx="904875" cy="347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2800" dirty="0"/>
              <a:t>性能测试是通过自动化的测试工具模拟多种正常、峰值以及异常负载条件来对系统的各项性能指标进行测试。</a:t>
            </a:r>
            <a:endParaRPr lang="zh-CN" altLang="en-US" sz="2800" dirty="0">
              <a:solidFill>
                <a:srgbClr val="7F7F7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3" name="Freeform 13"/>
          <p:cNvSpPr>
            <a:spLocks/>
          </p:cNvSpPr>
          <p:nvPr>
            <p:custDataLst>
              <p:tags r:id="rId6"/>
            </p:custDataLst>
          </p:nvPr>
        </p:nvSpPr>
        <p:spPr bwMode="auto">
          <a:xfrm rot="5044420" flipV="1">
            <a:off x="9462994" y="1444626"/>
            <a:ext cx="406400" cy="593725"/>
          </a:xfrm>
          <a:custGeom>
            <a:avLst/>
            <a:gdLst>
              <a:gd name="T0" fmla="*/ 166 w 720"/>
              <a:gd name="T1" fmla="*/ 681 h 702"/>
              <a:gd name="T2" fmla="*/ 163 w 720"/>
              <a:gd name="T3" fmla="*/ 678 h 702"/>
              <a:gd name="T4" fmla="*/ 45 w 720"/>
              <a:gd name="T5" fmla="*/ 164 h 702"/>
              <a:gd name="T6" fmla="*/ 53 w 720"/>
              <a:gd name="T7" fmla="*/ 173 h 702"/>
              <a:gd name="T8" fmla="*/ 42 w 720"/>
              <a:gd name="T9" fmla="*/ 55 h 702"/>
              <a:gd name="T10" fmla="*/ 57 w 720"/>
              <a:gd name="T11" fmla="*/ 104 h 702"/>
              <a:gd name="T12" fmla="*/ 202 w 720"/>
              <a:gd name="T13" fmla="*/ 681 h 702"/>
              <a:gd name="T14" fmla="*/ 7 w 720"/>
              <a:gd name="T15" fmla="*/ 51 h 702"/>
              <a:gd name="T16" fmla="*/ 33 w 720"/>
              <a:gd name="T17" fmla="*/ 295 h 702"/>
              <a:gd name="T18" fmla="*/ 34 w 720"/>
              <a:gd name="T19" fmla="*/ 325 h 702"/>
              <a:gd name="T20" fmla="*/ 23 w 720"/>
              <a:gd name="T21" fmla="*/ 170 h 702"/>
              <a:gd name="T22" fmla="*/ 79 w 720"/>
              <a:gd name="T23" fmla="*/ 375 h 702"/>
              <a:gd name="T24" fmla="*/ 79 w 720"/>
              <a:gd name="T25" fmla="*/ 489 h 702"/>
              <a:gd name="T26" fmla="*/ 81 w 720"/>
              <a:gd name="T27" fmla="*/ 552 h 702"/>
              <a:gd name="T28" fmla="*/ 145 w 720"/>
              <a:gd name="T29" fmla="*/ 631 h 702"/>
              <a:gd name="T30" fmla="*/ 265 w 720"/>
              <a:gd name="T31" fmla="*/ 621 h 702"/>
              <a:gd name="T32" fmla="*/ 354 w 720"/>
              <a:gd name="T33" fmla="*/ 606 h 702"/>
              <a:gd name="T34" fmla="*/ 519 w 720"/>
              <a:gd name="T35" fmla="*/ 578 h 702"/>
              <a:gd name="T36" fmla="*/ 703 w 720"/>
              <a:gd name="T37" fmla="*/ 569 h 702"/>
              <a:gd name="T38" fmla="*/ 569 w 720"/>
              <a:gd name="T39" fmla="*/ 624 h 702"/>
              <a:gd name="T40" fmla="*/ 472 w 720"/>
              <a:gd name="T41" fmla="*/ 626 h 702"/>
              <a:gd name="T42" fmla="*/ 219 w 720"/>
              <a:gd name="T43" fmla="*/ 677 h 702"/>
              <a:gd name="T44" fmla="*/ 185 w 720"/>
              <a:gd name="T45" fmla="*/ 659 h 702"/>
              <a:gd name="T46" fmla="*/ 88 w 720"/>
              <a:gd name="T47" fmla="*/ 676 h 702"/>
              <a:gd name="T48" fmla="*/ 39 w 720"/>
              <a:gd name="T49" fmla="*/ 602 h 702"/>
              <a:gd name="T50" fmla="*/ 36 w 720"/>
              <a:gd name="T51" fmla="*/ 501 h 702"/>
              <a:gd name="T52" fmla="*/ 45 w 720"/>
              <a:gd name="T53" fmla="*/ 662 h 702"/>
              <a:gd name="T54" fmla="*/ 57 w 720"/>
              <a:gd name="T55" fmla="*/ 693 h 702"/>
              <a:gd name="T56" fmla="*/ 16 w 720"/>
              <a:gd name="T57" fmla="*/ 554 h 702"/>
              <a:gd name="T58" fmla="*/ 37 w 720"/>
              <a:gd name="T59" fmla="*/ 385 h 702"/>
              <a:gd name="T60" fmla="*/ 45 w 720"/>
              <a:gd name="T61" fmla="*/ 342 h 702"/>
              <a:gd name="T62" fmla="*/ 28 w 720"/>
              <a:gd name="T63" fmla="*/ 268 h 702"/>
              <a:gd name="T64" fmla="*/ 29 w 720"/>
              <a:gd name="T65" fmla="*/ 221 h 702"/>
              <a:gd name="T66" fmla="*/ 34 w 720"/>
              <a:gd name="T67" fmla="*/ 210 h 702"/>
              <a:gd name="T68" fmla="*/ 52 w 720"/>
              <a:gd name="T69" fmla="*/ 188 h 702"/>
              <a:gd name="T70" fmla="*/ 54 w 720"/>
              <a:gd name="T71" fmla="*/ 234 h 702"/>
              <a:gd name="T72" fmla="*/ 57 w 720"/>
              <a:gd name="T73" fmla="*/ 574 h 702"/>
              <a:gd name="T74" fmla="*/ 68 w 720"/>
              <a:gd name="T75" fmla="*/ 528 h 702"/>
              <a:gd name="T76" fmla="*/ 76 w 720"/>
              <a:gd name="T77" fmla="*/ 487 h 702"/>
              <a:gd name="T78" fmla="*/ 48 w 720"/>
              <a:gd name="T79" fmla="*/ 223 h 702"/>
              <a:gd name="T80" fmla="*/ 50 w 720"/>
              <a:gd name="T81" fmla="*/ 253 h 702"/>
              <a:gd name="T82" fmla="*/ 50 w 720"/>
              <a:gd name="T83" fmla="*/ 280 h 702"/>
              <a:gd name="T84" fmla="*/ 45 w 720"/>
              <a:gd name="T85" fmla="*/ 307 h 702"/>
              <a:gd name="T86" fmla="*/ 47 w 720"/>
              <a:gd name="T87" fmla="*/ 335 h 702"/>
              <a:gd name="T88" fmla="*/ 35 w 720"/>
              <a:gd name="T89" fmla="*/ 382 h 702"/>
              <a:gd name="T90" fmla="*/ 42 w 720"/>
              <a:gd name="T91" fmla="*/ 449 h 702"/>
              <a:gd name="T92" fmla="*/ 29 w 720"/>
              <a:gd name="T93" fmla="*/ 586 h 702"/>
              <a:gd name="T94" fmla="*/ 40 w 720"/>
              <a:gd name="T95" fmla="*/ 577 h 702"/>
              <a:gd name="T96" fmla="*/ 598 w 720"/>
              <a:gd name="T97" fmla="*/ 623 h 702"/>
              <a:gd name="T98" fmla="*/ 330 w 720"/>
              <a:gd name="T99" fmla="*/ 608 h 702"/>
              <a:gd name="T100" fmla="*/ 296 w 720"/>
              <a:gd name="T101" fmla="*/ 642 h 702"/>
              <a:gd name="T102" fmla="*/ 178 w 720"/>
              <a:gd name="T103" fmla="*/ 662 h 702"/>
              <a:gd name="T104" fmla="*/ 68 w 720"/>
              <a:gd name="T105" fmla="*/ 544 h 702"/>
              <a:gd name="T106" fmla="*/ 56 w 720"/>
              <a:gd name="T107" fmla="*/ 191 h 702"/>
              <a:gd name="T108" fmla="*/ 436 w 720"/>
              <a:gd name="T109" fmla="*/ 643 h 702"/>
              <a:gd name="T110" fmla="*/ 80 w 720"/>
              <a:gd name="T111" fmla="*/ 430 h 702"/>
              <a:gd name="T112" fmla="*/ 83 w 720"/>
              <a:gd name="T113" fmla="*/ 454 h 702"/>
              <a:gd name="T114" fmla="*/ 79 w 720"/>
              <a:gd name="T115" fmla="*/ 15 h 702"/>
              <a:gd name="T116" fmla="*/ 91 w 720"/>
              <a:gd name="T117" fmla="*/ 163 h 702"/>
              <a:gd name="T118" fmla="*/ 81 w 720"/>
              <a:gd name="T119" fmla="*/ 349 h 702"/>
              <a:gd name="T120" fmla="*/ 74 w 720"/>
              <a:gd name="T121" fmla="*/ 247 h 702"/>
              <a:gd name="T122" fmla="*/ 88 w 720"/>
              <a:gd name="T123" fmla="*/ 347 h 702"/>
              <a:gd name="T124" fmla="*/ 92 w 720"/>
              <a:gd name="T125" fmla="*/ 84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702">
                <a:moveTo>
                  <a:pt x="157" y="689"/>
                </a:moveTo>
                <a:lnTo>
                  <a:pt x="157" y="689"/>
                </a:lnTo>
                <a:lnTo>
                  <a:pt x="157" y="691"/>
                </a:lnTo>
                <a:lnTo>
                  <a:pt x="156" y="692"/>
                </a:lnTo>
                <a:lnTo>
                  <a:pt x="155" y="692"/>
                </a:lnTo>
                <a:lnTo>
                  <a:pt x="155" y="692"/>
                </a:lnTo>
                <a:lnTo>
                  <a:pt x="155" y="692"/>
                </a:lnTo>
                <a:lnTo>
                  <a:pt x="156" y="691"/>
                </a:lnTo>
                <a:lnTo>
                  <a:pt x="155" y="691"/>
                </a:lnTo>
                <a:lnTo>
                  <a:pt x="155" y="691"/>
                </a:lnTo>
                <a:lnTo>
                  <a:pt x="156" y="689"/>
                </a:lnTo>
                <a:lnTo>
                  <a:pt x="157" y="689"/>
                </a:lnTo>
                <a:lnTo>
                  <a:pt x="157" y="689"/>
                </a:lnTo>
                <a:close/>
                <a:moveTo>
                  <a:pt x="164" y="684"/>
                </a:moveTo>
                <a:lnTo>
                  <a:pt x="164" y="684"/>
                </a:lnTo>
                <a:lnTo>
                  <a:pt x="163" y="684"/>
                </a:lnTo>
                <a:lnTo>
                  <a:pt x="163" y="686"/>
                </a:lnTo>
                <a:lnTo>
                  <a:pt x="163" y="686"/>
                </a:lnTo>
                <a:lnTo>
                  <a:pt x="162" y="686"/>
                </a:lnTo>
                <a:lnTo>
                  <a:pt x="162" y="684"/>
                </a:lnTo>
                <a:lnTo>
                  <a:pt x="162" y="684"/>
                </a:lnTo>
                <a:lnTo>
                  <a:pt x="159" y="684"/>
                </a:lnTo>
                <a:lnTo>
                  <a:pt x="158" y="684"/>
                </a:lnTo>
                <a:lnTo>
                  <a:pt x="158" y="684"/>
                </a:lnTo>
                <a:lnTo>
                  <a:pt x="158" y="684"/>
                </a:lnTo>
                <a:lnTo>
                  <a:pt x="162" y="683"/>
                </a:lnTo>
                <a:lnTo>
                  <a:pt x="164" y="684"/>
                </a:lnTo>
                <a:lnTo>
                  <a:pt x="164" y="684"/>
                </a:lnTo>
                <a:close/>
                <a:moveTo>
                  <a:pt x="157" y="691"/>
                </a:moveTo>
                <a:lnTo>
                  <a:pt x="159" y="691"/>
                </a:lnTo>
                <a:lnTo>
                  <a:pt x="159" y="691"/>
                </a:lnTo>
                <a:lnTo>
                  <a:pt x="159" y="692"/>
                </a:lnTo>
                <a:lnTo>
                  <a:pt x="158" y="692"/>
                </a:lnTo>
                <a:lnTo>
                  <a:pt x="157" y="692"/>
                </a:lnTo>
                <a:lnTo>
                  <a:pt x="157" y="691"/>
                </a:lnTo>
                <a:lnTo>
                  <a:pt x="157" y="691"/>
                </a:lnTo>
                <a:close/>
                <a:moveTo>
                  <a:pt x="187" y="677"/>
                </a:moveTo>
                <a:lnTo>
                  <a:pt x="187" y="677"/>
                </a:lnTo>
                <a:lnTo>
                  <a:pt x="186" y="678"/>
                </a:lnTo>
                <a:lnTo>
                  <a:pt x="185" y="678"/>
                </a:lnTo>
                <a:lnTo>
                  <a:pt x="185" y="678"/>
                </a:lnTo>
                <a:lnTo>
                  <a:pt x="184" y="679"/>
                </a:lnTo>
                <a:lnTo>
                  <a:pt x="184" y="681"/>
                </a:lnTo>
                <a:lnTo>
                  <a:pt x="178" y="682"/>
                </a:lnTo>
                <a:lnTo>
                  <a:pt x="178" y="682"/>
                </a:lnTo>
                <a:lnTo>
                  <a:pt x="178" y="681"/>
                </a:lnTo>
                <a:lnTo>
                  <a:pt x="178" y="681"/>
                </a:lnTo>
                <a:lnTo>
                  <a:pt x="180" y="681"/>
                </a:lnTo>
                <a:lnTo>
                  <a:pt x="180" y="681"/>
                </a:lnTo>
                <a:lnTo>
                  <a:pt x="179" y="679"/>
                </a:lnTo>
                <a:lnTo>
                  <a:pt x="178" y="678"/>
                </a:lnTo>
                <a:lnTo>
                  <a:pt x="178" y="678"/>
                </a:lnTo>
                <a:lnTo>
                  <a:pt x="178" y="679"/>
                </a:lnTo>
                <a:lnTo>
                  <a:pt x="176" y="681"/>
                </a:lnTo>
                <a:lnTo>
                  <a:pt x="176" y="681"/>
                </a:lnTo>
                <a:lnTo>
                  <a:pt x="175" y="681"/>
                </a:lnTo>
                <a:lnTo>
                  <a:pt x="174" y="679"/>
                </a:lnTo>
                <a:lnTo>
                  <a:pt x="172" y="678"/>
                </a:lnTo>
                <a:lnTo>
                  <a:pt x="172" y="678"/>
                </a:lnTo>
                <a:lnTo>
                  <a:pt x="169" y="678"/>
                </a:lnTo>
                <a:lnTo>
                  <a:pt x="167" y="678"/>
                </a:lnTo>
                <a:lnTo>
                  <a:pt x="167" y="678"/>
                </a:lnTo>
                <a:lnTo>
                  <a:pt x="169" y="677"/>
                </a:lnTo>
                <a:lnTo>
                  <a:pt x="172" y="677"/>
                </a:lnTo>
                <a:lnTo>
                  <a:pt x="176" y="678"/>
                </a:lnTo>
                <a:lnTo>
                  <a:pt x="176" y="678"/>
                </a:lnTo>
                <a:lnTo>
                  <a:pt x="175" y="677"/>
                </a:lnTo>
                <a:lnTo>
                  <a:pt x="175" y="677"/>
                </a:lnTo>
                <a:lnTo>
                  <a:pt x="175" y="677"/>
                </a:lnTo>
                <a:lnTo>
                  <a:pt x="178" y="677"/>
                </a:lnTo>
                <a:lnTo>
                  <a:pt x="179" y="677"/>
                </a:lnTo>
                <a:lnTo>
                  <a:pt x="179" y="678"/>
                </a:lnTo>
                <a:lnTo>
                  <a:pt x="179" y="678"/>
                </a:lnTo>
                <a:lnTo>
                  <a:pt x="181" y="678"/>
                </a:lnTo>
                <a:lnTo>
                  <a:pt x="184" y="677"/>
                </a:lnTo>
                <a:lnTo>
                  <a:pt x="185" y="676"/>
                </a:lnTo>
                <a:lnTo>
                  <a:pt x="187" y="676"/>
                </a:lnTo>
                <a:lnTo>
                  <a:pt x="187" y="676"/>
                </a:lnTo>
                <a:lnTo>
                  <a:pt x="187" y="676"/>
                </a:lnTo>
                <a:lnTo>
                  <a:pt x="188" y="677"/>
                </a:lnTo>
                <a:lnTo>
                  <a:pt x="188" y="677"/>
                </a:lnTo>
                <a:lnTo>
                  <a:pt x="187" y="674"/>
                </a:lnTo>
                <a:lnTo>
                  <a:pt x="186" y="674"/>
                </a:lnTo>
                <a:lnTo>
                  <a:pt x="186" y="673"/>
                </a:lnTo>
                <a:lnTo>
                  <a:pt x="186" y="673"/>
                </a:lnTo>
                <a:lnTo>
                  <a:pt x="187" y="673"/>
                </a:lnTo>
                <a:lnTo>
                  <a:pt x="188" y="673"/>
                </a:lnTo>
                <a:lnTo>
                  <a:pt x="191" y="672"/>
                </a:lnTo>
                <a:lnTo>
                  <a:pt x="191" y="672"/>
                </a:lnTo>
                <a:lnTo>
                  <a:pt x="192" y="672"/>
                </a:lnTo>
                <a:lnTo>
                  <a:pt x="193" y="672"/>
                </a:lnTo>
                <a:lnTo>
                  <a:pt x="193" y="672"/>
                </a:lnTo>
                <a:lnTo>
                  <a:pt x="193" y="673"/>
                </a:lnTo>
                <a:lnTo>
                  <a:pt x="193" y="673"/>
                </a:lnTo>
                <a:lnTo>
                  <a:pt x="193" y="673"/>
                </a:lnTo>
                <a:lnTo>
                  <a:pt x="191" y="677"/>
                </a:lnTo>
                <a:lnTo>
                  <a:pt x="191" y="678"/>
                </a:lnTo>
                <a:lnTo>
                  <a:pt x="188" y="679"/>
                </a:lnTo>
                <a:lnTo>
                  <a:pt x="188" y="679"/>
                </a:lnTo>
                <a:lnTo>
                  <a:pt x="190" y="677"/>
                </a:lnTo>
                <a:lnTo>
                  <a:pt x="191" y="674"/>
                </a:lnTo>
                <a:lnTo>
                  <a:pt x="191" y="674"/>
                </a:lnTo>
                <a:lnTo>
                  <a:pt x="190" y="674"/>
                </a:lnTo>
                <a:lnTo>
                  <a:pt x="188" y="674"/>
                </a:lnTo>
                <a:lnTo>
                  <a:pt x="188" y="674"/>
                </a:lnTo>
                <a:lnTo>
                  <a:pt x="188" y="678"/>
                </a:lnTo>
                <a:lnTo>
                  <a:pt x="188" y="678"/>
                </a:lnTo>
                <a:lnTo>
                  <a:pt x="187" y="678"/>
                </a:lnTo>
                <a:lnTo>
                  <a:pt x="187" y="677"/>
                </a:lnTo>
                <a:lnTo>
                  <a:pt x="187" y="677"/>
                </a:lnTo>
                <a:close/>
                <a:moveTo>
                  <a:pt x="168" y="688"/>
                </a:moveTo>
                <a:lnTo>
                  <a:pt x="168" y="688"/>
                </a:lnTo>
                <a:lnTo>
                  <a:pt x="168" y="689"/>
                </a:lnTo>
                <a:lnTo>
                  <a:pt x="168" y="691"/>
                </a:lnTo>
                <a:lnTo>
                  <a:pt x="166" y="689"/>
                </a:lnTo>
                <a:lnTo>
                  <a:pt x="166" y="689"/>
                </a:lnTo>
                <a:lnTo>
                  <a:pt x="167" y="688"/>
                </a:lnTo>
                <a:lnTo>
                  <a:pt x="168" y="688"/>
                </a:lnTo>
                <a:lnTo>
                  <a:pt x="168" y="688"/>
                </a:lnTo>
                <a:close/>
                <a:moveTo>
                  <a:pt x="180" y="687"/>
                </a:moveTo>
                <a:lnTo>
                  <a:pt x="180" y="687"/>
                </a:lnTo>
                <a:lnTo>
                  <a:pt x="180" y="687"/>
                </a:lnTo>
                <a:lnTo>
                  <a:pt x="178" y="687"/>
                </a:lnTo>
                <a:lnTo>
                  <a:pt x="176" y="686"/>
                </a:lnTo>
                <a:lnTo>
                  <a:pt x="176" y="686"/>
                </a:lnTo>
                <a:lnTo>
                  <a:pt x="174" y="686"/>
                </a:lnTo>
                <a:lnTo>
                  <a:pt x="175" y="686"/>
                </a:lnTo>
                <a:lnTo>
                  <a:pt x="178" y="684"/>
                </a:lnTo>
                <a:lnTo>
                  <a:pt x="178" y="684"/>
                </a:lnTo>
                <a:lnTo>
                  <a:pt x="180" y="686"/>
                </a:lnTo>
                <a:lnTo>
                  <a:pt x="180" y="687"/>
                </a:lnTo>
                <a:lnTo>
                  <a:pt x="180" y="687"/>
                </a:lnTo>
                <a:close/>
                <a:moveTo>
                  <a:pt x="173" y="689"/>
                </a:moveTo>
                <a:lnTo>
                  <a:pt x="173" y="689"/>
                </a:lnTo>
                <a:lnTo>
                  <a:pt x="172" y="689"/>
                </a:lnTo>
                <a:lnTo>
                  <a:pt x="170" y="688"/>
                </a:lnTo>
                <a:lnTo>
                  <a:pt x="170" y="688"/>
                </a:lnTo>
                <a:lnTo>
                  <a:pt x="172" y="687"/>
                </a:lnTo>
                <a:lnTo>
                  <a:pt x="173" y="687"/>
                </a:lnTo>
                <a:lnTo>
                  <a:pt x="172" y="686"/>
                </a:lnTo>
                <a:lnTo>
                  <a:pt x="172" y="686"/>
                </a:lnTo>
                <a:lnTo>
                  <a:pt x="173" y="686"/>
                </a:lnTo>
                <a:lnTo>
                  <a:pt x="173" y="687"/>
                </a:lnTo>
                <a:lnTo>
                  <a:pt x="173" y="689"/>
                </a:lnTo>
                <a:lnTo>
                  <a:pt x="173" y="689"/>
                </a:lnTo>
                <a:close/>
                <a:moveTo>
                  <a:pt x="164" y="684"/>
                </a:moveTo>
                <a:lnTo>
                  <a:pt x="164" y="684"/>
                </a:lnTo>
                <a:lnTo>
                  <a:pt x="164" y="683"/>
                </a:lnTo>
                <a:lnTo>
                  <a:pt x="164" y="683"/>
                </a:lnTo>
                <a:lnTo>
                  <a:pt x="166" y="683"/>
                </a:lnTo>
                <a:lnTo>
                  <a:pt x="166" y="683"/>
                </a:lnTo>
                <a:lnTo>
                  <a:pt x="164" y="682"/>
                </a:lnTo>
                <a:lnTo>
                  <a:pt x="163" y="682"/>
                </a:lnTo>
                <a:lnTo>
                  <a:pt x="162" y="683"/>
                </a:lnTo>
                <a:lnTo>
                  <a:pt x="161" y="682"/>
                </a:lnTo>
                <a:lnTo>
                  <a:pt x="161" y="682"/>
                </a:lnTo>
                <a:lnTo>
                  <a:pt x="163" y="682"/>
                </a:lnTo>
                <a:lnTo>
                  <a:pt x="166" y="681"/>
                </a:lnTo>
                <a:lnTo>
                  <a:pt x="166" y="681"/>
                </a:lnTo>
                <a:lnTo>
                  <a:pt x="167" y="682"/>
                </a:lnTo>
                <a:lnTo>
                  <a:pt x="167" y="683"/>
                </a:lnTo>
                <a:lnTo>
                  <a:pt x="167" y="683"/>
                </a:lnTo>
                <a:lnTo>
                  <a:pt x="166" y="683"/>
                </a:lnTo>
                <a:lnTo>
                  <a:pt x="166" y="683"/>
                </a:lnTo>
                <a:lnTo>
                  <a:pt x="164" y="684"/>
                </a:lnTo>
                <a:lnTo>
                  <a:pt x="164" y="684"/>
                </a:lnTo>
                <a:close/>
                <a:moveTo>
                  <a:pt x="153" y="687"/>
                </a:moveTo>
                <a:lnTo>
                  <a:pt x="153" y="687"/>
                </a:lnTo>
                <a:lnTo>
                  <a:pt x="153" y="686"/>
                </a:lnTo>
                <a:lnTo>
                  <a:pt x="155" y="686"/>
                </a:lnTo>
                <a:lnTo>
                  <a:pt x="156" y="686"/>
                </a:lnTo>
                <a:lnTo>
                  <a:pt x="157" y="687"/>
                </a:lnTo>
                <a:lnTo>
                  <a:pt x="157" y="687"/>
                </a:lnTo>
                <a:lnTo>
                  <a:pt x="155" y="687"/>
                </a:lnTo>
                <a:lnTo>
                  <a:pt x="153" y="687"/>
                </a:lnTo>
                <a:lnTo>
                  <a:pt x="153" y="687"/>
                </a:lnTo>
                <a:close/>
                <a:moveTo>
                  <a:pt x="43" y="374"/>
                </a:moveTo>
                <a:lnTo>
                  <a:pt x="43" y="374"/>
                </a:lnTo>
                <a:lnTo>
                  <a:pt x="45" y="374"/>
                </a:lnTo>
                <a:lnTo>
                  <a:pt x="45" y="374"/>
                </a:lnTo>
                <a:lnTo>
                  <a:pt x="45" y="372"/>
                </a:lnTo>
                <a:lnTo>
                  <a:pt x="45" y="372"/>
                </a:lnTo>
                <a:lnTo>
                  <a:pt x="46" y="373"/>
                </a:lnTo>
                <a:lnTo>
                  <a:pt x="46" y="374"/>
                </a:lnTo>
                <a:lnTo>
                  <a:pt x="45" y="374"/>
                </a:lnTo>
                <a:lnTo>
                  <a:pt x="45" y="374"/>
                </a:lnTo>
                <a:lnTo>
                  <a:pt x="46" y="375"/>
                </a:lnTo>
                <a:lnTo>
                  <a:pt x="47" y="375"/>
                </a:lnTo>
                <a:lnTo>
                  <a:pt x="47" y="375"/>
                </a:lnTo>
                <a:lnTo>
                  <a:pt x="46" y="378"/>
                </a:lnTo>
                <a:lnTo>
                  <a:pt x="46" y="380"/>
                </a:lnTo>
                <a:lnTo>
                  <a:pt x="46" y="380"/>
                </a:lnTo>
                <a:lnTo>
                  <a:pt x="45" y="380"/>
                </a:lnTo>
                <a:lnTo>
                  <a:pt x="45" y="380"/>
                </a:lnTo>
                <a:lnTo>
                  <a:pt x="45" y="383"/>
                </a:lnTo>
                <a:lnTo>
                  <a:pt x="45" y="383"/>
                </a:lnTo>
                <a:lnTo>
                  <a:pt x="43" y="383"/>
                </a:lnTo>
                <a:lnTo>
                  <a:pt x="43" y="383"/>
                </a:lnTo>
                <a:lnTo>
                  <a:pt x="43" y="380"/>
                </a:lnTo>
                <a:lnTo>
                  <a:pt x="45" y="379"/>
                </a:lnTo>
                <a:lnTo>
                  <a:pt x="45" y="379"/>
                </a:lnTo>
                <a:lnTo>
                  <a:pt x="45" y="378"/>
                </a:lnTo>
                <a:lnTo>
                  <a:pt x="43" y="375"/>
                </a:lnTo>
                <a:lnTo>
                  <a:pt x="43" y="375"/>
                </a:lnTo>
                <a:lnTo>
                  <a:pt x="43" y="377"/>
                </a:lnTo>
                <a:lnTo>
                  <a:pt x="43" y="377"/>
                </a:lnTo>
                <a:lnTo>
                  <a:pt x="43" y="379"/>
                </a:lnTo>
                <a:lnTo>
                  <a:pt x="43" y="379"/>
                </a:lnTo>
                <a:lnTo>
                  <a:pt x="42" y="382"/>
                </a:lnTo>
                <a:lnTo>
                  <a:pt x="42" y="387"/>
                </a:lnTo>
                <a:lnTo>
                  <a:pt x="42" y="390"/>
                </a:lnTo>
                <a:lnTo>
                  <a:pt x="42" y="394"/>
                </a:lnTo>
                <a:lnTo>
                  <a:pt x="42" y="394"/>
                </a:lnTo>
                <a:lnTo>
                  <a:pt x="42" y="380"/>
                </a:lnTo>
                <a:lnTo>
                  <a:pt x="42" y="367"/>
                </a:lnTo>
                <a:lnTo>
                  <a:pt x="42" y="367"/>
                </a:lnTo>
                <a:lnTo>
                  <a:pt x="43" y="368"/>
                </a:lnTo>
                <a:lnTo>
                  <a:pt x="43" y="370"/>
                </a:lnTo>
                <a:lnTo>
                  <a:pt x="43" y="373"/>
                </a:lnTo>
                <a:lnTo>
                  <a:pt x="43" y="374"/>
                </a:lnTo>
                <a:lnTo>
                  <a:pt x="43" y="374"/>
                </a:lnTo>
                <a:close/>
                <a:moveTo>
                  <a:pt x="36" y="355"/>
                </a:moveTo>
                <a:lnTo>
                  <a:pt x="36" y="355"/>
                </a:lnTo>
                <a:lnTo>
                  <a:pt x="35" y="354"/>
                </a:lnTo>
                <a:lnTo>
                  <a:pt x="35" y="353"/>
                </a:lnTo>
                <a:lnTo>
                  <a:pt x="35" y="350"/>
                </a:lnTo>
                <a:lnTo>
                  <a:pt x="35" y="350"/>
                </a:lnTo>
                <a:lnTo>
                  <a:pt x="34" y="349"/>
                </a:lnTo>
                <a:lnTo>
                  <a:pt x="35" y="348"/>
                </a:lnTo>
                <a:lnTo>
                  <a:pt x="35" y="348"/>
                </a:lnTo>
                <a:lnTo>
                  <a:pt x="36" y="348"/>
                </a:lnTo>
                <a:lnTo>
                  <a:pt x="36" y="349"/>
                </a:lnTo>
                <a:lnTo>
                  <a:pt x="37" y="350"/>
                </a:lnTo>
                <a:lnTo>
                  <a:pt x="36" y="355"/>
                </a:lnTo>
                <a:lnTo>
                  <a:pt x="36" y="355"/>
                </a:lnTo>
                <a:close/>
                <a:moveTo>
                  <a:pt x="35" y="360"/>
                </a:moveTo>
                <a:lnTo>
                  <a:pt x="35" y="360"/>
                </a:lnTo>
                <a:lnTo>
                  <a:pt x="35" y="362"/>
                </a:lnTo>
                <a:lnTo>
                  <a:pt x="36" y="360"/>
                </a:lnTo>
                <a:lnTo>
                  <a:pt x="36" y="360"/>
                </a:lnTo>
                <a:lnTo>
                  <a:pt x="36" y="359"/>
                </a:lnTo>
                <a:lnTo>
                  <a:pt x="35" y="360"/>
                </a:lnTo>
                <a:lnTo>
                  <a:pt x="35" y="360"/>
                </a:lnTo>
                <a:lnTo>
                  <a:pt x="35" y="359"/>
                </a:lnTo>
                <a:lnTo>
                  <a:pt x="35" y="358"/>
                </a:lnTo>
                <a:lnTo>
                  <a:pt x="35" y="355"/>
                </a:lnTo>
                <a:lnTo>
                  <a:pt x="36" y="355"/>
                </a:lnTo>
                <a:lnTo>
                  <a:pt x="36" y="355"/>
                </a:lnTo>
                <a:lnTo>
                  <a:pt x="37" y="362"/>
                </a:lnTo>
                <a:lnTo>
                  <a:pt x="39" y="368"/>
                </a:lnTo>
                <a:lnTo>
                  <a:pt x="39" y="368"/>
                </a:lnTo>
                <a:lnTo>
                  <a:pt x="37" y="370"/>
                </a:lnTo>
                <a:lnTo>
                  <a:pt x="37" y="372"/>
                </a:lnTo>
                <a:lnTo>
                  <a:pt x="37" y="373"/>
                </a:lnTo>
                <a:lnTo>
                  <a:pt x="37" y="373"/>
                </a:lnTo>
                <a:lnTo>
                  <a:pt x="37" y="373"/>
                </a:lnTo>
                <a:lnTo>
                  <a:pt x="36" y="373"/>
                </a:lnTo>
                <a:lnTo>
                  <a:pt x="36" y="373"/>
                </a:lnTo>
                <a:lnTo>
                  <a:pt x="35" y="373"/>
                </a:lnTo>
                <a:lnTo>
                  <a:pt x="35" y="374"/>
                </a:lnTo>
                <a:lnTo>
                  <a:pt x="34" y="378"/>
                </a:lnTo>
                <a:lnTo>
                  <a:pt x="34" y="378"/>
                </a:lnTo>
                <a:lnTo>
                  <a:pt x="34" y="377"/>
                </a:lnTo>
                <a:lnTo>
                  <a:pt x="34" y="375"/>
                </a:lnTo>
                <a:lnTo>
                  <a:pt x="34" y="374"/>
                </a:lnTo>
                <a:lnTo>
                  <a:pt x="33" y="374"/>
                </a:lnTo>
                <a:lnTo>
                  <a:pt x="33" y="374"/>
                </a:lnTo>
                <a:lnTo>
                  <a:pt x="33" y="373"/>
                </a:lnTo>
                <a:lnTo>
                  <a:pt x="34" y="373"/>
                </a:lnTo>
                <a:lnTo>
                  <a:pt x="35" y="372"/>
                </a:lnTo>
                <a:lnTo>
                  <a:pt x="35" y="372"/>
                </a:lnTo>
                <a:lnTo>
                  <a:pt x="35" y="370"/>
                </a:lnTo>
                <a:lnTo>
                  <a:pt x="36" y="370"/>
                </a:lnTo>
                <a:lnTo>
                  <a:pt x="36" y="369"/>
                </a:lnTo>
                <a:lnTo>
                  <a:pt x="36" y="369"/>
                </a:lnTo>
                <a:lnTo>
                  <a:pt x="36" y="367"/>
                </a:lnTo>
                <a:lnTo>
                  <a:pt x="36" y="367"/>
                </a:lnTo>
                <a:lnTo>
                  <a:pt x="37" y="367"/>
                </a:lnTo>
                <a:lnTo>
                  <a:pt x="37" y="367"/>
                </a:lnTo>
                <a:lnTo>
                  <a:pt x="37" y="367"/>
                </a:lnTo>
                <a:lnTo>
                  <a:pt x="37" y="365"/>
                </a:lnTo>
                <a:lnTo>
                  <a:pt x="36" y="367"/>
                </a:lnTo>
                <a:lnTo>
                  <a:pt x="36" y="367"/>
                </a:lnTo>
                <a:lnTo>
                  <a:pt x="36" y="367"/>
                </a:lnTo>
                <a:lnTo>
                  <a:pt x="35" y="369"/>
                </a:lnTo>
                <a:lnTo>
                  <a:pt x="35" y="369"/>
                </a:lnTo>
                <a:lnTo>
                  <a:pt x="34" y="368"/>
                </a:lnTo>
                <a:lnTo>
                  <a:pt x="34" y="368"/>
                </a:lnTo>
                <a:lnTo>
                  <a:pt x="34" y="370"/>
                </a:lnTo>
                <a:lnTo>
                  <a:pt x="34" y="372"/>
                </a:lnTo>
                <a:lnTo>
                  <a:pt x="33" y="372"/>
                </a:lnTo>
                <a:lnTo>
                  <a:pt x="33" y="372"/>
                </a:lnTo>
                <a:lnTo>
                  <a:pt x="35" y="360"/>
                </a:lnTo>
                <a:lnTo>
                  <a:pt x="35" y="360"/>
                </a:lnTo>
                <a:close/>
                <a:moveTo>
                  <a:pt x="36" y="362"/>
                </a:moveTo>
                <a:lnTo>
                  <a:pt x="36" y="362"/>
                </a:lnTo>
                <a:lnTo>
                  <a:pt x="35" y="363"/>
                </a:lnTo>
                <a:lnTo>
                  <a:pt x="35" y="365"/>
                </a:lnTo>
                <a:lnTo>
                  <a:pt x="35" y="365"/>
                </a:lnTo>
                <a:lnTo>
                  <a:pt x="36" y="364"/>
                </a:lnTo>
                <a:lnTo>
                  <a:pt x="36" y="364"/>
                </a:lnTo>
                <a:lnTo>
                  <a:pt x="36" y="363"/>
                </a:lnTo>
                <a:lnTo>
                  <a:pt x="36" y="362"/>
                </a:lnTo>
                <a:lnTo>
                  <a:pt x="36" y="362"/>
                </a:lnTo>
                <a:close/>
                <a:moveTo>
                  <a:pt x="159" y="682"/>
                </a:moveTo>
                <a:lnTo>
                  <a:pt x="159" y="682"/>
                </a:lnTo>
                <a:lnTo>
                  <a:pt x="158" y="682"/>
                </a:lnTo>
                <a:lnTo>
                  <a:pt x="157" y="682"/>
                </a:lnTo>
                <a:lnTo>
                  <a:pt x="156" y="682"/>
                </a:lnTo>
                <a:lnTo>
                  <a:pt x="155" y="682"/>
                </a:lnTo>
                <a:lnTo>
                  <a:pt x="155" y="682"/>
                </a:lnTo>
                <a:lnTo>
                  <a:pt x="157" y="679"/>
                </a:lnTo>
                <a:lnTo>
                  <a:pt x="159" y="681"/>
                </a:lnTo>
                <a:lnTo>
                  <a:pt x="159" y="681"/>
                </a:lnTo>
                <a:lnTo>
                  <a:pt x="162" y="678"/>
                </a:lnTo>
                <a:lnTo>
                  <a:pt x="163" y="678"/>
                </a:lnTo>
                <a:lnTo>
                  <a:pt x="164" y="679"/>
                </a:lnTo>
                <a:lnTo>
                  <a:pt x="164" y="679"/>
                </a:lnTo>
                <a:lnTo>
                  <a:pt x="164" y="679"/>
                </a:lnTo>
                <a:lnTo>
                  <a:pt x="164" y="679"/>
                </a:lnTo>
                <a:lnTo>
                  <a:pt x="161" y="679"/>
                </a:lnTo>
                <a:lnTo>
                  <a:pt x="161" y="679"/>
                </a:lnTo>
                <a:lnTo>
                  <a:pt x="161" y="681"/>
                </a:lnTo>
                <a:lnTo>
                  <a:pt x="159" y="682"/>
                </a:lnTo>
                <a:lnTo>
                  <a:pt x="159" y="682"/>
                </a:lnTo>
                <a:close/>
                <a:moveTo>
                  <a:pt x="33" y="343"/>
                </a:moveTo>
                <a:lnTo>
                  <a:pt x="33" y="343"/>
                </a:lnTo>
                <a:lnTo>
                  <a:pt x="34" y="342"/>
                </a:lnTo>
                <a:lnTo>
                  <a:pt x="34" y="340"/>
                </a:lnTo>
                <a:lnTo>
                  <a:pt x="35" y="340"/>
                </a:lnTo>
                <a:lnTo>
                  <a:pt x="36" y="342"/>
                </a:lnTo>
                <a:lnTo>
                  <a:pt x="36" y="342"/>
                </a:lnTo>
                <a:lnTo>
                  <a:pt x="35" y="340"/>
                </a:lnTo>
                <a:lnTo>
                  <a:pt x="35" y="342"/>
                </a:lnTo>
                <a:lnTo>
                  <a:pt x="34" y="343"/>
                </a:lnTo>
                <a:lnTo>
                  <a:pt x="33" y="343"/>
                </a:lnTo>
                <a:lnTo>
                  <a:pt x="33" y="343"/>
                </a:lnTo>
                <a:close/>
                <a:moveTo>
                  <a:pt x="37" y="348"/>
                </a:moveTo>
                <a:lnTo>
                  <a:pt x="37" y="345"/>
                </a:lnTo>
                <a:lnTo>
                  <a:pt x="37" y="345"/>
                </a:lnTo>
                <a:lnTo>
                  <a:pt x="39" y="345"/>
                </a:lnTo>
                <a:lnTo>
                  <a:pt x="39" y="347"/>
                </a:lnTo>
                <a:lnTo>
                  <a:pt x="37" y="348"/>
                </a:lnTo>
                <a:lnTo>
                  <a:pt x="37" y="348"/>
                </a:lnTo>
                <a:lnTo>
                  <a:pt x="37" y="348"/>
                </a:lnTo>
                <a:close/>
                <a:moveTo>
                  <a:pt x="152" y="691"/>
                </a:moveTo>
                <a:lnTo>
                  <a:pt x="153" y="691"/>
                </a:lnTo>
                <a:lnTo>
                  <a:pt x="155" y="693"/>
                </a:lnTo>
                <a:lnTo>
                  <a:pt x="152" y="693"/>
                </a:lnTo>
                <a:lnTo>
                  <a:pt x="152" y="693"/>
                </a:lnTo>
                <a:lnTo>
                  <a:pt x="152" y="692"/>
                </a:lnTo>
                <a:lnTo>
                  <a:pt x="152" y="691"/>
                </a:lnTo>
                <a:lnTo>
                  <a:pt x="152" y="691"/>
                </a:lnTo>
                <a:close/>
                <a:moveTo>
                  <a:pt x="33" y="379"/>
                </a:moveTo>
                <a:lnTo>
                  <a:pt x="33" y="379"/>
                </a:lnTo>
                <a:lnTo>
                  <a:pt x="31" y="378"/>
                </a:lnTo>
                <a:lnTo>
                  <a:pt x="29" y="377"/>
                </a:lnTo>
                <a:lnTo>
                  <a:pt x="29" y="377"/>
                </a:lnTo>
                <a:lnTo>
                  <a:pt x="30" y="369"/>
                </a:lnTo>
                <a:lnTo>
                  <a:pt x="30" y="364"/>
                </a:lnTo>
                <a:lnTo>
                  <a:pt x="30" y="364"/>
                </a:lnTo>
                <a:lnTo>
                  <a:pt x="31" y="367"/>
                </a:lnTo>
                <a:lnTo>
                  <a:pt x="31" y="369"/>
                </a:lnTo>
                <a:lnTo>
                  <a:pt x="30" y="375"/>
                </a:lnTo>
                <a:lnTo>
                  <a:pt x="30" y="375"/>
                </a:lnTo>
                <a:lnTo>
                  <a:pt x="31" y="377"/>
                </a:lnTo>
                <a:lnTo>
                  <a:pt x="33" y="379"/>
                </a:lnTo>
                <a:lnTo>
                  <a:pt x="33" y="379"/>
                </a:lnTo>
                <a:close/>
                <a:moveTo>
                  <a:pt x="14" y="569"/>
                </a:moveTo>
                <a:lnTo>
                  <a:pt x="14" y="569"/>
                </a:lnTo>
                <a:lnTo>
                  <a:pt x="13" y="567"/>
                </a:lnTo>
                <a:lnTo>
                  <a:pt x="13" y="566"/>
                </a:lnTo>
                <a:lnTo>
                  <a:pt x="13" y="559"/>
                </a:lnTo>
                <a:lnTo>
                  <a:pt x="13" y="559"/>
                </a:lnTo>
                <a:lnTo>
                  <a:pt x="14" y="561"/>
                </a:lnTo>
                <a:lnTo>
                  <a:pt x="14" y="562"/>
                </a:lnTo>
                <a:lnTo>
                  <a:pt x="13" y="564"/>
                </a:lnTo>
                <a:lnTo>
                  <a:pt x="13" y="564"/>
                </a:lnTo>
                <a:lnTo>
                  <a:pt x="14" y="567"/>
                </a:lnTo>
                <a:lnTo>
                  <a:pt x="14" y="569"/>
                </a:lnTo>
                <a:lnTo>
                  <a:pt x="14" y="569"/>
                </a:lnTo>
                <a:close/>
                <a:moveTo>
                  <a:pt x="193" y="679"/>
                </a:moveTo>
                <a:lnTo>
                  <a:pt x="193" y="679"/>
                </a:lnTo>
                <a:lnTo>
                  <a:pt x="192" y="679"/>
                </a:lnTo>
                <a:lnTo>
                  <a:pt x="193" y="681"/>
                </a:lnTo>
                <a:lnTo>
                  <a:pt x="193" y="682"/>
                </a:lnTo>
                <a:lnTo>
                  <a:pt x="192" y="682"/>
                </a:lnTo>
                <a:lnTo>
                  <a:pt x="192" y="682"/>
                </a:lnTo>
                <a:lnTo>
                  <a:pt x="193" y="683"/>
                </a:lnTo>
                <a:lnTo>
                  <a:pt x="193" y="683"/>
                </a:lnTo>
                <a:lnTo>
                  <a:pt x="193" y="683"/>
                </a:lnTo>
                <a:lnTo>
                  <a:pt x="192" y="683"/>
                </a:lnTo>
                <a:lnTo>
                  <a:pt x="191" y="683"/>
                </a:lnTo>
                <a:lnTo>
                  <a:pt x="191" y="683"/>
                </a:lnTo>
                <a:lnTo>
                  <a:pt x="188" y="683"/>
                </a:lnTo>
                <a:lnTo>
                  <a:pt x="188" y="683"/>
                </a:lnTo>
                <a:lnTo>
                  <a:pt x="187" y="682"/>
                </a:lnTo>
                <a:lnTo>
                  <a:pt x="187" y="682"/>
                </a:lnTo>
                <a:lnTo>
                  <a:pt x="191" y="683"/>
                </a:lnTo>
                <a:lnTo>
                  <a:pt x="191" y="683"/>
                </a:lnTo>
                <a:lnTo>
                  <a:pt x="191" y="682"/>
                </a:lnTo>
                <a:lnTo>
                  <a:pt x="191" y="682"/>
                </a:lnTo>
                <a:lnTo>
                  <a:pt x="190" y="681"/>
                </a:lnTo>
                <a:lnTo>
                  <a:pt x="190" y="681"/>
                </a:lnTo>
                <a:lnTo>
                  <a:pt x="191" y="681"/>
                </a:lnTo>
                <a:lnTo>
                  <a:pt x="192" y="679"/>
                </a:lnTo>
                <a:lnTo>
                  <a:pt x="192" y="678"/>
                </a:lnTo>
                <a:lnTo>
                  <a:pt x="192" y="678"/>
                </a:lnTo>
                <a:lnTo>
                  <a:pt x="193" y="678"/>
                </a:lnTo>
                <a:lnTo>
                  <a:pt x="194" y="678"/>
                </a:lnTo>
                <a:lnTo>
                  <a:pt x="196" y="678"/>
                </a:lnTo>
                <a:lnTo>
                  <a:pt x="197" y="678"/>
                </a:lnTo>
                <a:lnTo>
                  <a:pt x="197" y="678"/>
                </a:lnTo>
                <a:lnTo>
                  <a:pt x="197" y="679"/>
                </a:lnTo>
                <a:lnTo>
                  <a:pt x="197" y="679"/>
                </a:lnTo>
                <a:lnTo>
                  <a:pt x="194" y="679"/>
                </a:lnTo>
                <a:lnTo>
                  <a:pt x="193" y="679"/>
                </a:lnTo>
                <a:lnTo>
                  <a:pt x="193" y="679"/>
                </a:lnTo>
                <a:lnTo>
                  <a:pt x="193" y="679"/>
                </a:lnTo>
                <a:close/>
                <a:moveTo>
                  <a:pt x="30" y="390"/>
                </a:moveTo>
                <a:lnTo>
                  <a:pt x="30" y="390"/>
                </a:lnTo>
                <a:lnTo>
                  <a:pt x="29" y="389"/>
                </a:lnTo>
                <a:lnTo>
                  <a:pt x="30" y="387"/>
                </a:lnTo>
                <a:lnTo>
                  <a:pt x="30" y="387"/>
                </a:lnTo>
                <a:lnTo>
                  <a:pt x="29" y="387"/>
                </a:lnTo>
                <a:lnTo>
                  <a:pt x="29" y="387"/>
                </a:lnTo>
                <a:lnTo>
                  <a:pt x="29" y="387"/>
                </a:lnTo>
                <a:lnTo>
                  <a:pt x="29" y="385"/>
                </a:lnTo>
                <a:lnTo>
                  <a:pt x="29" y="384"/>
                </a:lnTo>
                <a:lnTo>
                  <a:pt x="28" y="382"/>
                </a:lnTo>
                <a:lnTo>
                  <a:pt x="28" y="382"/>
                </a:lnTo>
                <a:lnTo>
                  <a:pt x="28" y="380"/>
                </a:lnTo>
                <a:lnTo>
                  <a:pt x="29" y="380"/>
                </a:lnTo>
                <a:lnTo>
                  <a:pt x="29" y="379"/>
                </a:lnTo>
                <a:lnTo>
                  <a:pt x="29" y="379"/>
                </a:lnTo>
                <a:lnTo>
                  <a:pt x="29" y="382"/>
                </a:lnTo>
                <a:lnTo>
                  <a:pt x="30" y="383"/>
                </a:lnTo>
                <a:lnTo>
                  <a:pt x="31" y="385"/>
                </a:lnTo>
                <a:lnTo>
                  <a:pt x="31" y="385"/>
                </a:lnTo>
                <a:lnTo>
                  <a:pt x="30" y="388"/>
                </a:lnTo>
                <a:lnTo>
                  <a:pt x="30" y="390"/>
                </a:lnTo>
                <a:lnTo>
                  <a:pt x="30" y="390"/>
                </a:lnTo>
                <a:close/>
                <a:moveTo>
                  <a:pt x="48" y="111"/>
                </a:moveTo>
                <a:lnTo>
                  <a:pt x="48" y="111"/>
                </a:lnTo>
                <a:lnTo>
                  <a:pt x="50" y="113"/>
                </a:lnTo>
                <a:lnTo>
                  <a:pt x="51" y="114"/>
                </a:lnTo>
                <a:lnTo>
                  <a:pt x="51" y="116"/>
                </a:lnTo>
                <a:lnTo>
                  <a:pt x="48" y="116"/>
                </a:lnTo>
                <a:lnTo>
                  <a:pt x="48" y="116"/>
                </a:lnTo>
                <a:lnTo>
                  <a:pt x="50" y="116"/>
                </a:lnTo>
                <a:lnTo>
                  <a:pt x="50" y="114"/>
                </a:lnTo>
                <a:lnTo>
                  <a:pt x="50" y="114"/>
                </a:lnTo>
                <a:lnTo>
                  <a:pt x="50" y="114"/>
                </a:lnTo>
                <a:lnTo>
                  <a:pt x="50" y="114"/>
                </a:lnTo>
                <a:lnTo>
                  <a:pt x="48" y="115"/>
                </a:lnTo>
                <a:lnTo>
                  <a:pt x="48" y="115"/>
                </a:lnTo>
                <a:lnTo>
                  <a:pt x="48" y="116"/>
                </a:lnTo>
                <a:lnTo>
                  <a:pt x="50" y="118"/>
                </a:lnTo>
                <a:lnTo>
                  <a:pt x="51" y="119"/>
                </a:lnTo>
                <a:lnTo>
                  <a:pt x="51" y="120"/>
                </a:lnTo>
                <a:lnTo>
                  <a:pt x="51" y="120"/>
                </a:lnTo>
                <a:lnTo>
                  <a:pt x="48" y="118"/>
                </a:lnTo>
                <a:lnTo>
                  <a:pt x="47" y="115"/>
                </a:lnTo>
                <a:lnTo>
                  <a:pt x="47" y="115"/>
                </a:lnTo>
                <a:lnTo>
                  <a:pt x="47" y="114"/>
                </a:lnTo>
                <a:lnTo>
                  <a:pt x="48" y="111"/>
                </a:lnTo>
                <a:lnTo>
                  <a:pt x="48" y="111"/>
                </a:lnTo>
                <a:close/>
                <a:moveTo>
                  <a:pt x="46" y="161"/>
                </a:moveTo>
                <a:lnTo>
                  <a:pt x="46" y="161"/>
                </a:lnTo>
                <a:lnTo>
                  <a:pt x="46" y="164"/>
                </a:lnTo>
                <a:lnTo>
                  <a:pt x="46" y="165"/>
                </a:lnTo>
                <a:lnTo>
                  <a:pt x="45" y="165"/>
                </a:lnTo>
                <a:lnTo>
                  <a:pt x="45" y="165"/>
                </a:lnTo>
                <a:lnTo>
                  <a:pt x="45" y="164"/>
                </a:lnTo>
                <a:lnTo>
                  <a:pt x="46" y="163"/>
                </a:lnTo>
                <a:lnTo>
                  <a:pt x="46" y="163"/>
                </a:lnTo>
                <a:lnTo>
                  <a:pt x="45" y="163"/>
                </a:lnTo>
                <a:lnTo>
                  <a:pt x="43" y="164"/>
                </a:lnTo>
                <a:lnTo>
                  <a:pt x="43" y="164"/>
                </a:lnTo>
                <a:lnTo>
                  <a:pt x="42" y="164"/>
                </a:lnTo>
                <a:lnTo>
                  <a:pt x="42" y="164"/>
                </a:lnTo>
                <a:lnTo>
                  <a:pt x="43" y="160"/>
                </a:lnTo>
                <a:lnTo>
                  <a:pt x="43" y="159"/>
                </a:lnTo>
                <a:lnTo>
                  <a:pt x="42" y="159"/>
                </a:lnTo>
                <a:lnTo>
                  <a:pt x="42" y="159"/>
                </a:lnTo>
                <a:lnTo>
                  <a:pt x="42" y="159"/>
                </a:lnTo>
                <a:lnTo>
                  <a:pt x="42" y="158"/>
                </a:lnTo>
                <a:lnTo>
                  <a:pt x="45" y="156"/>
                </a:lnTo>
                <a:lnTo>
                  <a:pt x="45" y="156"/>
                </a:lnTo>
                <a:lnTo>
                  <a:pt x="45" y="159"/>
                </a:lnTo>
                <a:lnTo>
                  <a:pt x="45" y="159"/>
                </a:lnTo>
                <a:lnTo>
                  <a:pt x="46" y="159"/>
                </a:lnTo>
                <a:lnTo>
                  <a:pt x="46" y="159"/>
                </a:lnTo>
                <a:lnTo>
                  <a:pt x="46" y="161"/>
                </a:lnTo>
                <a:lnTo>
                  <a:pt x="46" y="161"/>
                </a:lnTo>
                <a:close/>
                <a:moveTo>
                  <a:pt x="53" y="153"/>
                </a:moveTo>
                <a:lnTo>
                  <a:pt x="53" y="153"/>
                </a:lnTo>
                <a:lnTo>
                  <a:pt x="54" y="155"/>
                </a:lnTo>
                <a:lnTo>
                  <a:pt x="54" y="158"/>
                </a:lnTo>
                <a:lnTo>
                  <a:pt x="53" y="161"/>
                </a:lnTo>
                <a:lnTo>
                  <a:pt x="53" y="161"/>
                </a:lnTo>
                <a:lnTo>
                  <a:pt x="52" y="161"/>
                </a:lnTo>
                <a:lnTo>
                  <a:pt x="50" y="160"/>
                </a:lnTo>
                <a:lnTo>
                  <a:pt x="50" y="160"/>
                </a:lnTo>
                <a:lnTo>
                  <a:pt x="50" y="160"/>
                </a:lnTo>
                <a:lnTo>
                  <a:pt x="51" y="159"/>
                </a:lnTo>
                <a:lnTo>
                  <a:pt x="52" y="159"/>
                </a:lnTo>
                <a:lnTo>
                  <a:pt x="52" y="159"/>
                </a:lnTo>
                <a:lnTo>
                  <a:pt x="52" y="159"/>
                </a:lnTo>
                <a:lnTo>
                  <a:pt x="52" y="159"/>
                </a:lnTo>
                <a:lnTo>
                  <a:pt x="51" y="159"/>
                </a:lnTo>
                <a:lnTo>
                  <a:pt x="51" y="159"/>
                </a:lnTo>
                <a:lnTo>
                  <a:pt x="51" y="158"/>
                </a:lnTo>
                <a:lnTo>
                  <a:pt x="51" y="158"/>
                </a:lnTo>
                <a:lnTo>
                  <a:pt x="51" y="158"/>
                </a:lnTo>
                <a:lnTo>
                  <a:pt x="50" y="156"/>
                </a:lnTo>
                <a:lnTo>
                  <a:pt x="48" y="158"/>
                </a:lnTo>
                <a:lnTo>
                  <a:pt x="48" y="158"/>
                </a:lnTo>
                <a:lnTo>
                  <a:pt x="48" y="158"/>
                </a:lnTo>
                <a:lnTo>
                  <a:pt x="50" y="158"/>
                </a:lnTo>
                <a:lnTo>
                  <a:pt x="50" y="158"/>
                </a:lnTo>
                <a:lnTo>
                  <a:pt x="47" y="160"/>
                </a:lnTo>
                <a:lnTo>
                  <a:pt x="47" y="161"/>
                </a:lnTo>
                <a:lnTo>
                  <a:pt x="47" y="161"/>
                </a:lnTo>
                <a:lnTo>
                  <a:pt x="47" y="161"/>
                </a:lnTo>
                <a:lnTo>
                  <a:pt x="46" y="160"/>
                </a:lnTo>
                <a:lnTo>
                  <a:pt x="46" y="159"/>
                </a:lnTo>
                <a:lnTo>
                  <a:pt x="47" y="158"/>
                </a:lnTo>
                <a:lnTo>
                  <a:pt x="47" y="158"/>
                </a:lnTo>
                <a:lnTo>
                  <a:pt x="47" y="155"/>
                </a:lnTo>
                <a:lnTo>
                  <a:pt x="46" y="154"/>
                </a:lnTo>
                <a:lnTo>
                  <a:pt x="47" y="153"/>
                </a:lnTo>
                <a:lnTo>
                  <a:pt x="47" y="153"/>
                </a:lnTo>
                <a:lnTo>
                  <a:pt x="47" y="153"/>
                </a:lnTo>
                <a:lnTo>
                  <a:pt x="48" y="154"/>
                </a:lnTo>
                <a:lnTo>
                  <a:pt x="48" y="156"/>
                </a:lnTo>
                <a:lnTo>
                  <a:pt x="50" y="156"/>
                </a:lnTo>
                <a:lnTo>
                  <a:pt x="50" y="156"/>
                </a:lnTo>
                <a:lnTo>
                  <a:pt x="48" y="154"/>
                </a:lnTo>
                <a:lnTo>
                  <a:pt x="48" y="153"/>
                </a:lnTo>
                <a:lnTo>
                  <a:pt x="50" y="151"/>
                </a:lnTo>
                <a:lnTo>
                  <a:pt x="50" y="151"/>
                </a:lnTo>
                <a:lnTo>
                  <a:pt x="48" y="150"/>
                </a:lnTo>
                <a:lnTo>
                  <a:pt x="47" y="150"/>
                </a:lnTo>
                <a:lnTo>
                  <a:pt x="47" y="150"/>
                </a:lnTo>
                <a:lnTo>
                  <a:pt x="48" y="149"/>
                </a:lnTo>
                <a:lnTo>
                  <a:pt x="48" y="148"/>
                </a:lnTo>
                <a:lnTo>
                  <a:pt x="48" y="148"/>
                </a:lnTo>
                <a:lnTo>
                  <a:pt x="48" y="146"/>
                </a:lnTo>
                <a:lnTo>
                  <a:pt x="47" y="145"/>
                </a:lnTo>
                <a:lnTo>
                  <a:pt x="47" y="144"/>
                </a:lnTo>
                <a:lnTo>
                  <a:pt x="47" y="144"/>
                </a:lnTo>
                <a:lnTo>
                  <a:pt x="50" y="145"/>
                </a:lnTo>
                <a:lnTo>
                  <a:pt x="50" y="148"/>
                </a:lnTo>
                <a:lnTo>
                  <a:pt x="50" y="148"/>
                </a:lnTo>
                <a:lnTo>
                  <a:pt x="52" y="150"/>
                </a:lnTo>
                <a:lnTo>
                  <a:pt x="54" y="150"/>
                </a:lnTo>
                <a:lnTo>
                  <a:pt x="54" y="150"/>
                </a:lnTo>
                <a:lnTo>
                  <a:pt x="54" y="151"/>
                </a:lnTo>
                <a:lnTo>
                  <a:pt x="53" y="151"/>
                </a:lnTo>
                <a:lnTo>
                  <a:pt x="52" y="151"/>
                </a:lnTo>
                <a:lnTo>
                  <a:pt x="52" y="153"/>
                </a:lnTo>
                <a:lnTo>
                  <a:pt x="52" y="153"/>
                </a:lnTo>
                <a:lnTo>
                  <a:pt x="53" y="154"/>
                </a:lnTo>
                <a:lnTo>
                  <a:pt x="53" y="153"/>
                </a:lnTo>
                <a:lnTo>
                  <a:pt x="53" y="153"/>
                </a:lnTo>
                <a:close/>
                <a:moveTo>
                  <a:pt x="41" y="120"/>
                </a:moveTo>
                <a:lnTo>
                  <a:pt x="41" y="120"/>
                </a:lnTo>
                <a:lnTo>
                  <a:pt x="41" y="119"/>
                </a:lnTo>
                <a:lnTo>
                  <a:pt x="42" y="118"/>
                </a:lnTo>
                <a:lnTo>
                  <a:pt x="42" y="118"/>
                </a:lnTo>
                <a:lnTo>
                  <a:pt x="41" y="115"/>
                </a:lnTo>
                <a:lnTo>
                  <a:pt x="41" y="115"/>
                </a:lnTo>
                <a:lnTo>
                  <a:pt x="42" y="113"/>
                </a:lnTo>
                <a:lnTo>
                  <a:pt x="43" y="110"/>
                </a:lnTo>
                <a:lnTo>
                  <a:pt x="43" y="110"/>
                </a:lnTo>
                <a:lnTo>
                  <a:pt x="45" y="113"/>
                </a:lnTo>
                <a:lnTo>
                  <a:pt x="45" y="114"/>
                </a:lnTo>
                <a:lnTo>
                  <a:pt x="43" y="115"/>
                </a:lnTo>
                <a:lnTo>
                  <a:pt x="43" y="118"/>
                </a:lnTo>
                <a:lnTo>
                  <a:pt x="43" y="118"/>
                </a:lnTo>
                <a:lnTo>
                  <a:pt x="41" y="120"/>
                </a:lnTo>
                <a:lnTo>
                  <a:pt x="41" y="120"/>
                </a:lnTo>
                <a:close/>
                <a:moveTo>
                  <a:pt x="43" y="128"/>
                </a:moveTo>
                <a:lnTo>
                  <a:pt x="43" y="128"/>
                </a:lnTo>
                <a:lnTo>
                  <a:pt x="42" y="128"/>
                </a:lnTo>
                <a:lnTo>
                  <a:pt x="42" y="126"/>
                </a:lnTo>
                <a:lnTo>
                  <a:pt x="42" y="125"/>
                </a:lnTo>
                <a:lnTo>
                  <a:pt x="42" y="125"/>
                </a:lnTo>
                <a:lnTo>
                  <a:pt x="42" y="125"/>
                </a:lnTo>
                <a:lnTo>
                  <a:pt x="41" y="123"/>
                </a:lnTo>
                <a:lnTo>
                  <a:pt x="41" y="120"/>
                </a:lnTo>
                <a:lnTo>
                  <a:pt x="41" y="120"/>
                </a:lnTo>
                <a:lnTo>
                  <a:pt x="42" y="121"/>
                </a:lnTo>
                <a:lnTo>
                  <a:pt x="42" y="121"/>
                </a:lnTo>
                <a:lnTo>
                  <a:pt x="43" y="119"/>
                </a:lnTo>
                <a:lnTo>
                  <a:pt x="43" y="119"/>
                </a:lnTo>
                <a:lnTo>
                  <a:pt x="45" y="121"/>
                </a:lnTo>
                <a:lnTo>
                  <a:pt x="45" y="123"/>
                </a:lnTo>
                <a:lnTo>
                  <a:pt x="43" y="125"/>
                </a:lnTo>
                <a:lnTo>
                  <a:pt x="45" y="128"/>
                </a:lnTo>
                <a:lnTo>
                  <a:pt x="45" y="128"/>
                </a:lnTo>
                <a:lnTo>
                  <a:pt x="43" y="128"/>
                </a:lnTo>
                <a:lnTo>
                  <a:pt x="43" y="128"/>
                </a:lnTo>
                <a:close/>
                <a:moveTo>
                  <a:pt x="45" y="181"/>
                </a:moveTo>
                <a:lnTo>
                  <a:pt x="45" y="180"/>
                </a:lnTo>
                <a:lnTo>
                  <a:pt x="45" y="180"/>
                </a:lnTo>
                <a:lnTo>
                  <a:pt x="47" y="180"/>
                </a:lnTo>
                <a:lnTo>
                  <a:pt x="48" y="183"/>
                </a:lnTo>
                <a:lnTo>
                  <a:pt x="48" y="183"/>
                </a:lnTo>
                <a:lnTo>
                  <a:pt x="46" y="181"/>
                </a:lnTo>
                <a:lnTo>
                  <a:pt x="45" y="181"/>
                </a:lnTo>
                <a:lnTo>
                  <a:pt x="45" y="181"/>
                </a:lnTo>
                <a:close/>
                <a:moveTo>
                  <a:pt x="53" y="181"/>
                </a:moveTo>
                <a:lnTo>
                  <a:pt x="53" y="181"/>
                </a:lnTo>
                <a:lnTo>
                  <a:pt x="53" y="180"/>
                </a:lnTo>
                <a:lnTo>
                  <a:pt x="54" y="178"/>
                </a:lnTo>
                <a:lnTo>
                  <a:pt x="54" y="178"/>
                </a:lnTo>
                <a:lnTo>
                  <a:pt x="53" y="178"/>
                </a:lnTo>
                <a:lnTo>
                  <a:pt x="53" y="176"/>
                </a:lnTo>
                <a:lnTo>
                  <a:pt x="53" y="176"/>
                </a:lnTo>
                <a:lnTo>
                  <a:pt x="54" y="176"/>
                </a:lnTo>
                <a:lnTo>
                  <a:pt x="54" y="175"/>
                </a:lnTo>
                <a:lnTo>
                  <a:pt x="54" y="175"/>
                </a:lnTo>
                <a:lnTo>
                  <a:pt x="56" y="179"/>
                </a:lnTo>
                <a:lnTo>
                  <a:pt x="54" y="180"/>
                </a:lnTo>
                <a:lnTo>
                  <a:pt x="53" y="181"/>
                </a:lnTo>
                <a:lnTo>
                  <a:pt x="53" y="181"/>
                </a:lnTo>
                <a:close/>
                <a:moveTo>
                  <a:pt x="54" y="175"/>
                </a:moveTo>
                <a:lnTo>
                  <a:pt x="54" y="175"/>
                </a:lnTo>
                <a:lnTo>
                  <a:pt x="53" y="174"/>
                </a:lnTo>
                <a:lnTo>
                  <a:pt x="53" y="173"/>
                </a:lnTo>
                <a:lnTo>
                  <a:pt x="53" y="171"/>
                </a:lnTo>
                <a:lnTo>
                  <a:pt x="53" y="170"/>
                </a:lnTo>
                <a:lnTo>
                  <a:pt x="53" y="170"/>
                </a:lnTo>
                <a:lnTo>
                  <a:pt x="52" y="170"/>
                </a:lnTo>
                <a:lnTo>
                  <a:pt x="53" y="168"/>
                </a:lnTo>
                <a:lnTo>
                  <a:pt x="53" y="165"/>
                </a:lnTo>
                <a:lnTo>
                  <a:pt x="52" y="164"/>
                </a:lnTo>
                <a:lnTo>
                  <a:pt x="52" y="164"/>
                </a:lnTo>
                <a:lnTo>
                  <a:pt x="53" y="164"/>
                </a:lnTo>
                <a:lnTo>
                  <a:pt x="54" y="165"/>
                </a:lnTo>
                <a:lnTo>
                  <a:pt x="54" y="169"/>
                </a:lnTo>
                <a:lnTo>
                  <a:pt x="54" y="169"/>
                </a:lnTo>
                <a:lnTo>
                  <a:pt x="54" y="173"/>
                </a:lnTo>
                <a:lnTo>
                  <a:pt x="54" y="175"/>
                </a:lnTo>
                <a:lnTo>
                  <a:pt x="54" y="175"/>
                </a:lnTo>
                <a:close/>
                <a:moveTo>
                  <a:pt x="51" y="176"/>
                </a:moveTo>
                <a:lnTo>
                  <a:pt x="51" y="176"/>
                </a:lnTo>
                <a:lnTo>
                  <a:pt x="51" y="176"/>
                </a:lnTo>
                <a:lnTo>
                  <a:pt x="51" y="175"/>
                </a:lnTo>
                <a:lnTo>
                  <a:pt x="51" y="175"/>
                </a:lnTo>
                <a:lnTo>
                  <a:pt x="50" y="175"/>
                </a:lnTo>
                <a:lnTo>
                  <a:pt x="48" y="176"/>
                </a:lnTo>
                <a:lnTo>
                  <a:pt x="48" y="176"/>
                </a:lnTo>
                <a:lnTo>
                  <a:pt x="48" y="175"/>
                </a:lnTo>
                <a:lnTo>
                  <a:pt x="47" y="174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4"/>
                </a:lnTo>
                <a:lnTo>
                  <a:pt x="47" y="173"/>
                </a:lnTo>
                <a:lnTo>
                  <a:pt x="47" y="173"/>
                </a:lnTo>
                <a:lnTo>
                  <a:pt x="47" y="170"/>
                </a:lnTo>
                <a:lnTo>
                  <a:pt x="47" y="170"/>
                </a:lnTo>
                <a:lnTo>
                  <a:pt x="48" y="170"/>
                </a:lnTo>
                <a:lnTo>
                  <a:pt x="48" y="170"/>
                </a:lnTo>
                <a:lnTo>
                  <a:pt x="50" y="169"/>
                </a:lnTo>
                <a:lnTo>
                  <a:pt x="50" y="168"/>
                </a:lnTo>
                <a:lnTo>
                  <a:pt x="50" y="168"/>
                </a:lnTo>
                <a:lnTo>
                  <a:pt x="50" y="166"/>
                </a:lnTo>
                <a:lnTo>
                  <a:pt x="51" y="165"/>
                </a:lnTo>
                <a:lnTo>
                  <a:pt x="51" y="165"/>
                </a:lnTo>
                <a:lnTo>
                  <a:pt x="51" y="165"/>
                </a:lnTo>
                <a:lnTo>
                  <a:pt x="50" y="171"/>
                </a:lnTo>
                <a:lnTo>
                  <a:pt x="50" y="171"/>
                </a:lnTo>
                <a:lnTo>
                  <a:pt x="48" y="173"/>
                </a:lnTo>
                <a:lnTo>
                  <a:pt x="48" y="174"/>
                </a:lnTo>
                <a:lnTo>
                  <a:pt x="48" y="174"/>
                </a:lnTo>
                <a:lnTo>
                  <a:pt x="48" y="174"/>
                </a:lnTo>
                <a:lnTo>
                  <a:pt x="50" y="173"/>
                </a:lnTo>
                <a:lnTo>
                  <a:pt x="51" y="171"/>
                </a:lnTo>
                <a:lnTo>
                  <a:pt x="52" y="171"/>
                </a:lnTo>
                <a:lnTo>
                  <a:pt x="52" y="171"/>
                </a:lnTo>
                <a:lnTo>
                  <a:pt x="52" y="173"/>
                </a:lnTo>
                <a:lnTo>
                  <a:pt x="51" y="174"/>
                </a:lnTo>
                <a:lnTo>
                  <a:pt x="51" y="175"/>
                </a:lnTo>
                <a:lnTo>
                  <a:pt x="51" y="176"/>
                </a:lnTo>
                <a:lnTo>
                  <a:pt x="51" y="176"/>
                </a:lnTo>
                <a:close/>
                <a:moveTo>
                  <a:pt x="42" y="111"/>
                </a:moveTo>
                <a:lnTo>
                  <a:pt x="42" y="111"/>
                </a:lnTo>
                <a:lnTo>
                  <a:pt x="42" y="113"/>
                </a:lnTo>
                <a:lnTo>
                  <a:pt x="42" y="111"/>
                </a:lnTo>
                <a:lnTo>
                  <a:pt x="42" y="111"/>
                </a:lnTo>
                <a:lnTo>
                  <a:pt x="42" y="106"/>
                </a:lnTo>
                <a:lnTo>
                  <a:pt x="42" y="99"/>
                </a:lnTo>
                <a:lnTo>
                  <a:pt x="42" y="99"/>
                </a:lnTo>
                <a:lnTo>
                  <a:pt x="42" y="98"/>
                </a:lnTo>
                <a:lnTo>
                  <a:pt x="42" y="99"/>
                </a:lnTo>
                <a:lnTo>
                  <a:pt x="42" y="99"/>
                </a:lnTo>
                <a:lnTo>
                  <a:pt x="43" y="105"/>
                </a:lnTo>
                <a:lnTo>
                  <a:pt x="42" y="111"/>
                </a:lnTo>
                <a:lnTo>
                  <a:pt x="42" y="111"/>
                </a:lnTo>
                <a:close/>
                <a:moveTo>
                  <a:pt x="43" y="173"/>
                </a:moveTo>
                <a:lnTo>
                  <a:pt x="43" y="173"/>
                </a:lnTo>
                <a:lnTo>
                  <a:pt x="42" y="171"/>
                </a:lnTo>
                <a:lnTo>
                  <a:pt x="41" y="171"/>
                </a:lnTo>
                <a:lnTo>
                  <a:pt x="41" y="169"/>
                </a:lnTo>
                <a:lnTo>
                  <a:pt x="41" y="169"/>
                </a:lnTo>
                <a:lnTo>
                  <a:pt x="41" y="170"/>
                </a:lnTo>
                <a:lnTo>
                  <a:pt x="42" y="170"/>
                </a:lnTo>
                <a:lnTo>
                  <a:pt x="43" y="170"/>
                </a:lnTo>
                <a:lnTo>
                  <a:pt x="43" y="170"/>
                </a:lnTo>
                <a:lnTo>
                  <a:pt x="43" y="170"/>
                </a:lnTo>
                <a:lnTo>
                  <a:pt x="45" y="169"/>
                </a:lnTo>
                <a:lnTo>
                  <a:pt x="45" y="169"/>
                </a:lnTo>
                <a:lnTo>
                  <a:pt x="46" y="169"/>
                </a:lnTo>
                <a:lnTo>
                  <a:pt x="46" y="169"/>
                </a:lnTo>
                <a:lnTo>
                  <a:pt x="45" y="170"/>
                </a:lnTo>
                <a:lnTo>
                  <a:pt x="45" y="173"/>
                </a:lnTo>
                <a:lnTo>
                  <a:pt x="45" y="176"/>
                </a:lnTo>
                <a:lnTo>
                  <a:pt x="45" y="176"/>
                </a:lnTo>
                <a:lnTo>
                  <a:pt x="43" y="176"/>
                </a:lnTo>
                <a:lnTo>
                  <a:pt x="43" y="176"/>
                </a:lnTo>
                <a:lnTo>
                  <a:pt x="43" y="178"/>
                </a:lnTo>
                <a:lnTo>
                  <a:pt x="42" y="178"/>
                </a:lnTo>
                <a:lnTo>
                  <a:pt x="42" y="178"/>
                </a:lnTo>
                <a:lnTo>
                  <a:pt x="42" y="175"/>
                </a:lnTo>
                <a:lnTo>
                  <a:pt x="42" y="175"/>
                </a:lnTo>
                <a:lnTo>
                  <a:pt x="43" y="174"/>
                </a:lnTo>
                <a:lnTo>
                  <a:pt x="43" y="173"/>
                </a:lnTo>
                <a:lnTo>
                  <a:pt x="43" y="173"/>
                </a:lnTo>
                <a:close/>
                <a:moveTo>
                  <a:pt x="37" y="171"/>
                </a:moveTo>
                <a:lnTo>
                  <a:pt x="37" y="171"/>
                </a:lnTo>
                <a:lnTo>
                  <a:pt x="37" y="171"/>
                </a:lnTo>
                <a:lnTo>
                  <a:pt x="37" y="170"/>
                </a:lnTo>
                <a:lnTo>
                  <a:pt x="37" y="168"/>
                </a:lnTo>
                <a:lnTo>
                  <a:pt x="36" y="166"/>
                </a:lnTo>
                <a:lnTo>
                  <a:pt x="36" y="166"/>
                </a:lnTo>
                <a:lnTo>
                  <a:pt x="37" y="165"/>
                </a:lnTo>
                <a:lnTo>
                  <a:pt x="37" y="163"/>
                </a:lnTo>
                <a:lnTo>
                  <a:pt x="37" y="163"/>
                </a:lnTo>
                <a:lnTo>
                  <a:pt x="39" y="166"/>
                </a:lnTo>
                <a:lnTo>
                  <a:pt x="39" y="169"/>
                </a:lnTo>
                <a:lnTo>
                  <a:pt x="39" y="169"/>
                </a:lnTo>
                <a:lnTo>
                  <a:pt x="39" y="169"/>
                </a:lnTo>
                <a:lnTo>
                  <a:pt x="37" y="169"/>
                </a:lnTo>
                <a:lnTo>
                  <a:pt x="37" y="171"/>
                </a:lnTo>
                <a:lnTo>
                  <a:pt x="37" y="171"/>
                </a:lnTo>
                <a:close/>
                <a:moveTo>
                  <a:pt x="48" y="129"/>
                </a:moveTo>
                <a:lnTo>
                  <a:pt x="48" y="129"/>
                </a:lnTo>
                <a:lnTo>
                  <a:pt x="47" y="128"/>
                </a:lnTo>
                <a:lnTo>
                  <a:pt x="47" y="128"/>
                </a:lnTo>
                <a:lnTo>
                  <a:pt x="47" y="128"/>
                </a:lnTo>
                <a:lnTo>
                  <a:pt x="47" y="126"/>
                </a:lnTo>
                <a:lnTo>
                  <a:pt x="48" y="125"/>
                </a:lnTo>
                <a:lnTo>
                  <a:pt x="48" y="125"/>
                </a:lnTo>
                <a:lnTo>
                  <a:pt x="51" y="126"/>
                </a:lnTo>
                <a:lnTo>
                  <a:pt x="52" y="126"/>
                </a:lnTo>
                <a:lnTo>
                  <a:pt x="52" y="128"/>
                </a:lnTo>
                <a:lnTo>
                  <a:pt x="52" y="128"/>
                </a:lnTo>
                <a:lnTo>
                  <a:pt x="51" y="128"/>
                </a:lnTo>
                <a:lnTo>
                  <a:pt x="48" y="126"/>
                </a:lnTo>
                <a:lnTo>
                  <a:pt x="48" y="126"/>
                </a:lnTo>
                <a:lnTo>
                  <a:pt x="50" y="129"/>
                </a:lnTo>
                <a:lnTo>
                  <a:pt x="51" y="129"/>
                </a:lnTo>
                <a:lnTo>
                  <a:pt x="51" y="129"/>
                </a:lnTo>
                <a:lnTo>
                  <a:pt x="51" y="129"/>
                </a:lnTo>
                <a:lnTo>
                  <a:pt x="52" y="129"/>
                </a:lnTo>
                <a:lnTo>
                  <a:pt x="51" y="129"/>
                </a:lnTo>
                <a:lnTo>
                  <a:pt x="51" y="130"/>
                </a:lnTo>
                <a:lnTo>
                  <a:pt x="51" y="130"/>
                </a:lnTo>
                <a:lnTo>
                  <a:pt x="51" y="130"/>
                </a:lnTo>
                <a:lnTo>
                  <a:pt x="50" y="130"/>
                </a:lnTo>
                <a:lnTo>
                  <a:pt x="50" y="129"/>
                </a:lnTo>
                <a:lnTo>
                  <a:pt x="48" y="129"/>
                </a:lnTo>
                <a:lnTo>
                  <a:pt x="48" y="129"/>
                </a:lnTo>
                <a:lnTo>
                  <a:pt x="50" y="133"/>
                </a:lnTo>
                <a:lnTo>
                  <a:pt x="48" y="135"/>
                </a:lnTo>
                <a:lnTo>
                  <a:pt x="48" y="135"/>
                </a:lnTo>
                <a:lnTo>
                  <a:pt x="47" y="134"/>
                </a:lnTo>
                <a:lnTo>
                  <a:pt x="46" y="133"/>
                </a:lnTo>
                <a:lnTo>
                  <a:pt x="46" y="133"/>
                </a:lnTo>
                <a:lnTo>
                  <a:pt x="47" y="130"/>
                </a:lnTo>
                <a:lnTo>
                  <a:pt x="48" y="129"/>
                </a:lnTo>
                <a:lnTo>
                  <a:pt x="48" y="129"/>
                </a:lnTo>
                <a:close/>
                <a:moveTo>
                  <a:pt x="43" y="58"/>
                </a:moveTo>
                <a:lnTo>
                  <a:pt x="43" y="58"/>
                </a:lnTo>
                <a:lnTo>
                  <a:pt x="42" y="58"/>
                </a:lnTo>
                <a:lnTo>
                  <a:pt x="42" y="55"/>
                </a:lnTo>
                <a:lnTo>
                  <a:pt x="42" y="51"/>
                </a:lnTo>
                <a:lnTo>
                  <a:pt x="42" y="51"/>
                </a:lnTo>
                <a:lnTo>
                  <a:pt x="43" y="53"/>
                </a:lnTo>
                <a:lnTo>
                  <a:pt x="43" y="54"/>
                </a:lnTo>
                <a:lnTo>
                  <a:pt x="43" y="58"/>
                </a:lnTo>
                <a:lnTo>
                  <a:pt x="43" y="58"/>
                </a:lnTo>
                <a:close/>
                <a:moveTo>
                  <a:pt x="54" y="81"/>
                </a:moveTo>
                <a:lnTo>
                  <a:pt x="54" y="81"/>
                </a:lnTo>
                <a:lnTo>
                  <a:pt x="56" y="80"/>
                </a:lnTo>
                <a:lnTo>
                  <a:pt x="56" y="76"/>
                </a:lnTo>
                <a:lnTo>
                  <a:pt x="56" y="76"/>
                </a:lnTo>
                <a:lnTo>
                  <a:pt x="57" y="78"/>
                </a:lnTo>
                <a:lnTo>
                  <a:pt x="57" y="79"/>
                </a:lnTo>
                <a:lnTo>
                  <a:pt x="57" y="80"/>
                </a:lnTo>
                <a:lnTo>
                  <a:pt x="57" y="81"/>
                </a:lnTo>
                <a:lnTo>
                  <a:pt x="57" y="81"/>
                </a:lnTo>
                <a:lnTo>
                  <a:pt x="57" y="83"/>
                </a:lnTo>
                <a:lnTo>
                  <a:pt x="58" y="84"/>
                </a:lnTo>
                <a:lnTo>
                  <a:pt x="58" y="84"/>
                </a:lnTo>
                <a:lnTo>
                  <a:pt x="59" y="83"/>
                </a:lnTo>
                <a:lnTo>
                  <a:pt x="58" y="80"/>
                </a:lnTo>
                <a:lnTo>
                  <a:pt x="58" y="78"/>
                </a:lnTo>
                <a:lnTo>
                  <a:pt x="58" y="78"/>
                </a:lnTo>
                <a:lnTo>
                  <a:pt x="58" y="78"/>
                </a:lnTo>
                <a:lnTo>
                  <a:pt x="58" y="78"/>
                </a:lnTo>
                <a:lnTo>
                  <a:pt x="58" y="76"/>
                </a:lnTo>
                <a:lnTo>
                  <a:pt x="57" y="75"/>
                </a:lnTo>
                <a:lnTo>
                  <a:pt x="57" y="75"/>
                </a:lnTo>
                <a:lnTo>
                  <a:pt x="57" y="74"/>
                </a:lnTo>
                <a:lnTo>
                  <a:pt x="58" y="73"/>
                </a:lnTo>
                <a:lnTo>
                  <a:pt x="58" y="73"/>
                </a:lnTo>
                <a:lnTo>
                  <a:pt x="57" y="69"/>
                </a:lnTo>
                <a:lnTo>
                  <a:pt x="57" y="69"/>
                </a:lnTo>
                <a:lnTo>
                  <a:pt x="57" y="68"/>
                </a:lnTo>
                <a:lnTo>
                  <a:pt x="58" y="68"/>
                </a:lnTo>
                <a:lnTo>
                  <a:pt x="59" y="68"/>
                </a:lnTo>
                <a:lnTo>
                  <a:pt x="59" y="66"/>
                </a:lnTo>
                <a:lnTo>
                  <a:pt x="59" y="66"/>
                </a:lnTo>
                <a:lnTo>
                  <a:pt x="58" y="66"/>
                </a:lnTo>
                <a:lnTo>
                  <a:pt x="58" y="68"/>
                </a:lnTo>
                <a:lnTo>
                  <a:pt x="58" y="68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9" y="65"/>
                </a:lnTo>
                <a:lnTo>
                  <a:pt x="59" y="65"/>
                </a:lnTo>
                <a:lnTo>
                  <a:pt x="60" y="65"/>
                </a:lnTo>
                <a:lnTo>
                  <a:pt x="60" y="65"/>
                </a:lnTo>
                <a:lnTo>
                  <a:pt x="58" y="61"/>
                </a:lnTo>
                <a:lnTo>
                  <a:pt x="58" y="61"/>
                </a:lnTo>
                <a:lnTo>
                  <a:pt x="59" y="61"/>
                </a:lnTo>
                <a:lnTo>
                  <a:pt x="59" y="59"/>
                </a:lnTo>
                <a:lnTo>
                  <a:pt x="60" y="55"/>
                </a:lnTo>
                <a:lnTo>
                  <a:pt x="60" y="55"/>
                </a:lnTo>
                <a:lnTo>
                  <a:pt x="62" y="59"/>
                </a:lnTo>
                <a:lnTo>
                  <a:pt x="62" y="59"/>
                </a:lnTo>
                <a:lnTo>
                  <a:pt x="63" y="59"/>
                </a:lnTo>
                <a:lnTo>
                  <a:pt x="63" y="56"/>
                </a:lnTo>
                <a:lnTo>
                  <a:pt x="63" y="56"/>
                </a:lnTo>
                <a:lnTo>
                  <a:pt x="64" y="59"/>
                </a:lnTo>
                <a:lnTo>
                  <a:pt x="64" y="63"/>
                </a:lnTo>
                <a:lnTo>
                  <a:pt x="64" y="70"/>
                </a:lnTo>
                <a:lnTo>
                  <a:pt x="64" y="70"/>
                </a:lnTo>
                <a:lnTo>
                  <a:pt x="64" y="70"/>
                </a:lnTo>
                <a:lnTo>
                  <a:pt x="63" y="71"/>
                </a:lnTo>
                <a:lnTo>
                  <a:pt x="63" y="71"/>
                </a:lnTo>
                <a:lnTo>
                  <a:pt x="64" y="73"/>
                </a:lnTo>
                <a:lnTo>
                  <a:pt x="64" y="73"/>
                </a:lnTo>
                <a:lnTo>
                  <a:pt x="64" y="73"/>
                </a:lnTo>
                <a:lnTo>
                  <a:pt x="63" y="73"/>
                </a:lnTo>
                <a:lnTo>
                  <a:pt x="63" y="73"/>
                </a:lnTo>
                <a:lnTo>
                  <a:pt x="64" y="75"/>
                </a:lnTo>
                <a:lnTo>
                  <a:pt x="64" y="75"/>
                </a:lnTo>
                <a:lnTo>
                  <a:pt x="64" y="78"/>
                </a:lnTo>
                <a:lnTo>
                  <a:pt x="63" y="80"/>
                </a:lnTo>
                <a:lnTo>
                  <a:pt x="63" y="80"/>
                </a:lnTo>
                <a:lnTo>
                  <a:pt x="64" y="88"/>
                </a:lnTo>
                <a:lnTo>
                  <a:pt x="64" y="88"/>
                </a:lnTo>
                <a:lnTo>
                  <a:pt x="62" y="95"/>
                </a:lnTo>
                <a:lnTo>
                  <a:pt x="62" y="95"/>
                </a:lnTo>
                <a:lnTo>
                  <a:pt x="63" y="96"/>
                </a:lnTo>
                <a:lnTo>
                  <a:pt x="63" y="96"/>
                </a:lnTo>
                <a:lnTo>
                  <a:pt x="62" y="103"/>
                </a:lnTo>
                <a:lnTo>
                  <a:pt x="62" y="105"/>
                </a:lnTo>
                <a:lnTo>
                  <a:pt x="62" y="108"/>
                </a:lnTo>
                <a:lnTo>
                  <a:pt x="62" y="108"/>
                </a:lnTo>
                <a:lnTo>
                  <a:pt x="60" y="110"/>
                </a:lnTo>
                <a:lnTo>
                  <a:pt x="60" y="110"/>
                </a:lnTo>
                <a:lnTo>
                  <a:pt x="60" y="109"/>
                </a:lnTo>
                <a:lnTo>
                  <a:pt x="60" y="108"/>
                </a:lnTo>
                <a:lnTo>
                  <a:pt x="60" y="106"/>
                </a:lnTo>
                <a:lnTo>
                  <a:pt x="59" y="106"/>
                </a:lnTo>
                <a:lnTo>
                  <a:pt x="59" y="106"/>
                </a:lnTo>
                <a:lnTo>
                  <a:pt x="62" y="111"/>
                </a:lnTo>
                <a:lnTo>
                  <a:pt x="62" y="111"/>
                </a:lnTo>
                <a:lnTo>
                  <a:pt x="60" y="114"/>
                </a:lnTo>
                <a:lnTo>
                  <a:pt x="60" y="118"/>
                </a:lnTo>
                <a:lnTo>
                  <a:pt x="60" y="124"/>
                </a:lnTo>
                <a:lnTo>
                  <a:pt x="60" y="124"/>
                </a:lnTo>
                <a:lnTo>
                  <a:pt x="59" y="125"/>
                </a:lnTo>
                <a:lnTo>
                  <a:pt x="58" y="126"/>
                </a:lnTo>
                <a:lnTo>
                  <a:pt x="58" y="126"/>
                </a:lnTo>
                <a:lnTo>
                  <a:pt x="58" y="129"/>
                </a:lnTo>
                <a:lnTo>
                  <a:pt x="57" y="129"/>
                </a:lnTo>
                <a:lnTo>
                  <a:pt x="57" y="130"/>
                </a:lnTo>
                <a:lnTo>
                  <a:pt x="57" y="130"/>
                </a:lnTo>
                <a:lnTo>
                  <a:pt x="56" y="129"/>
                </a:lnTo>
                <a:lnTo>
                  <a:pt x="56" y="128"/>
                </a:lnTo>
                <a:lnTo>
                  <a:pt x="56" y="125"/>
                </a:lnTo>
                <a:lnTo>
                  <a:pt x="56" y="125"/>
                </a:lnTo>
                <a:lnTo>
                  <a:pt x="56" y="120"/>
                </a:lnTo>
                <a:lnTo>
                  <a:pt x="56" y="120"/>
                </a:lnTo>
                <a:lnTo>
                  <a:pt x="56" y="119"/>
                </a:lnTo>
                <a:lnTo>
                  <a:pt x="56" y="119"/>
                </a:lnTo>
                <a:lnTo>
                  <a:pt x="57" y="116"/>
                </a:lnTo>
                <a:lnTo>
                  <a:pt x="57" y="116"/>
                </a:lnTo>
                <a:lnTo>
                  <a:pt x="57" y="114"/>
                </a:lnTo>
                <a:lnTo>
                  <a:pt x="57" y="114"/>
                </a:lnTo>
                <a:lnTo>
                  <a:pt x="57" y="111"/>
                </a:lnTo>
                <a:lnTo>
                  <a:pt x="56" y="109"/>
                </a:lnTo>
                <a:lnTo>
                  <a:pt x="56" y="109"/>
                </a:lnTo>
                <a:lnTo>
                  <a:pt x="58" y="110"/>
                </a:lnTo>
                <a:lnTo>
                  <a:pt x="58" y="110"/>
                </a:lnTo>
                <a:lnTo>
                  <a:pt x="58" y="109"/>
                </a:lnTo>
                <a:lnTo>
                  <a:pt x="58" y="109"/>
                </a:lnTo>
                <a:lnTo>
                  <a:pt x="58" y="109"/>
                </a:lnTo>
                <a:lnTo>
                  <a:pt x="57" y="109"/>
                </a:lnTo>
                <a:lnTo>
                  <a:pt x="57" y="109"/>
                </a:lnTo>
                <a:lnTo>
                  <a:pt x="56" y="106"/>
                </a:lnTo>
                <a:lnTo>
                  <a:pt x="54" y="105"/>
                </a:lnTo>
                <a:lnTo>
                  <a:pt x="54" y="105"/>
                </a:lnTo>
                <a:lnTo>
                  <a:pt x="56" y="99"/>
                </a:lnTo>
                <a:lnTo>
                  <a:pt x="57" y="94"/>
                </a:lnTo>
                <a:lnTo>
                  <a:pt x="57" y="94"/>
                </a:lnTo>
                <a:lnTo>
                  <a:pt x="56" y="91"/>
                </a:lnTo>
                <a:lnTo>
                  <a:pt x="53" y="89"/>
                </a:lnTo>
                <a:lnTo>
                  <a:pt x="53" y="89"/>
                </a:lnTo>
                <a:lnTo>
                  <a:pt x="54" y="84"/>
                </a:lnTo>
                <a:lnTo>
                  <a:pt x="56" y="84"/>
                </a:lnTo>
                <a:lnTo>
                  <a:pt x="56" y="84"/>
                </a:lnTo>
                <a:lnTo>
                  <a:pt x="56" y="83"/>
                </a:lnTo>
                <a:lnTo>
                  <a:pt x="54" y="81"/>
                </a:lnTo>
                <a:lnTo>
                  <a:pt x="54" y="81"/>
                </a:lnTo>
                <a:close/>
                <a:moveTo>
                  <a:pt x="56" y="103"/>
                </a:moveTo>
                <a:lnTo>
                  <a:pt x="56" y="103"/>
                </a:lnTo>
                <a:lnTo>
                  <a:pt x="57" y="101"/>
                </a:lnTo>
                <a:lnTo>
                  <a:pt x="57" y="101"/>
                </a:lnTo>
                <a:lnTo>
                  <a:pt x="56" y="103"/>
                </a:lnTo>
                <a:lnTo>
                  <a:pt x="56" y="103"/>
                </a:lnTo>
                <a:lnTo>
                  <a:pt x="56" y="105"/>
                </a:lnTo>
                <a:lnTo>
                  <a:pt x="56" y="105"/>
                </a:lnTo>
                <a:lnTo>
                  <a:pt x="58" y="105"/>
                </a:lnTo>
                <a:lnTo>
                  <a:pt x="59" y="104"/>
                </a:lnTo>
                <a:lnTo>
                  <a:pt x="59" y="104"/>
                </a:lnTo>
                <a:lnTo>
                  <a:pt x="58" y="104"/>
                </a:lnTo>
                <a:lnTo>
                  <a:pt x="57" y="104"/>
                </a:lnTo>
                <a:lnTo>
                  <a:pt x="57" y="104"/>
                </a:lnTo>
                <a:lnTo>
                  <a:pt x="56" y="103"/>
                </a:lnTo>
                <a:lnTo>
                  <a:pt x="56" y="103"/>
                </a:lnTo>
                <a:close/>
                <a:moveTo>
                  <a:pt x="57" y="99"/>
                </a:moveTo>
                <a:lnTo>
                  <a:pt x="57" y="99"/>
                </a:lnTo>
                <a:lnTo>
                  <a:pt x="57" y="100"/>
                </a:lnTo>
                <a:lnTo>
                  <a:pt x="58" y="100"/>
                </a:lnTo>
                <a:lnTo>
                  <a:pt x="59" y="101"/>
                </a:lnTo>
                <a:lnTo>
                  <a:pt x="59" y="101"/>
                </a:lnTo>
                <a:lnTo>
                  <a:pt x="58" y="103"/>
                </a:lnTo>
                <a:lnTo>
                  <a:pt x="59" y="103"/>
                </a:lnTo>
                <a:lnTo>
                  <a:pt x="59" y="103"/>
                </a:lnTo>
                <a:lnTo>
                  <a:pt x="59" y="103"/>
                </a:lnTo>
                <a:lnTo>
                  <a:pt x="59" y="101"/>
                </a:lnTo>
                <a:lnTo>
                  <a:pt x="60" y="101"/>
                </a:lnTo>
                <a:lnTo>
                  <a:pt x="60" y="100"/>
                </a:lnTo>
                <a:lnTo>
                  <a:pt x="60" y="100"/>
                </a:lnTo>
                <a:lnTo>
                  <a:pt x="59" y="100"/>
                </a:lnTo>
                <a:lnTo>
                  <a:pt x="59" y="100"/>
                </a:lnTo>
                <a:lnTo>
                  <a:pt x="58" y="99"/>
                </a:lnTo>
                <a:lnTo>
                  <a:pt x="57" y="99"/>
                </a:lnTo>
                <a:lnTo>
                  <a:pt x="57" y="99"/>
                </a:lnTo>
                <a:close/>
                <a:moveTo>
                  <a:pt x="58" y="95"/>
                </a:moveTo>
                <a:lnTo>
                  <a:pt x="58" y="95"/>
                </a:lnTo>
                <a:lnTo>
                  <a:pt x="57" y="96"/>
                </a:lnTo>
                <a:lnTo>
                  <a:pt x="56" y="99"/>
                </a:lnTo>
                <a:lnTo>
                  <a:pt x="56" y="99"/>
                </a:lnTo>
                <a:lnTo>
                  <a:pt x="58" y="98"/>
                </a:lnTo>
                <a:lnTo>
                  <a:pt x="59" y="98"/>
                </a:lnTo>
                <a:lnTo>
                  <a:pt x="59" y="98"/>
                </a:lnTo>
                <a:lnTo>
                  <a:pt x="58" y="96"/>
                </a:lnTo>
                <a:lnTo>
                  <a:pt x="58" y="95"/>
                </a:lnTo>
                <a:lnTo>
                  <a:pt x="58" y="95"/>
                </a:lnTo>
                <a:close/>
                <a:moveTo>
                  <a:pt x="62" y="69"/>
                </a:moveTo>
                <a:lnTo>
                  <a:pt x="62" y="69"/>
                </a:lnTo>
                <a:lnTo>
                  <a:pt x="63" y="69"/>
                </a:lnTo>
                <a:lnTo>
                  <a:pt x="63" y="69"/>
                </a:lnTo>
                <a:lnTo>
                  <a:pt x="63" y="66"/>
                </a:lnTo>
                <a:lnTo>
                  <a:pt x="62" y="65"/>
                </a:lnTo>
                <a:lnTo>
                  <a:pt x="62" y="65"/>
                </a:lnTo>
                <a:lnTo>
                  <a:pt x="62" y="68"/>
                </a:lnTo>
                <a:lnTo>
                  <a:pt x="62" y="69"/>
                </a:lnTo>
                <a:lnTo>
                  <a:pt x="62" y="69"/>
                </a:lnTo>
                <a:close/>
                <a:moveTo>
                  <a:pt x="60" y="86"/>
                </a:moveTo>
                <a:lnTo>
                  <a:pt x="60" y="86"/>
                </a:lnTo>
                <a:lnTo>
                  <a:pt x="59" y="90"/>
                </a:lnTo>
                <a:lnTo>
                  <a:pt x="59" y="91"/>
                </a:lnTo>
                <a:lnTo>
                  <a:pt x="60" y="91"/>
                </a:lnTo>
                <a:lnTo>
                  <a:pt x="60" y="91"/>
                </a:lnTo>
                <a:lnTo>
                  <a:pt x="60" y="89"/>
                </a:lnTo>
                <a:lnTo>
                  <a:pt x="60" y="88"/>
                </a:lnTo>
                <a:lnTo>
                  <a:pt x="60" y="86"/>
                </a:lnTo>
                <a:lnTo>
                  <a:pt x="60" y="86"/>
                </a:lnTo>
                <a:close/>
                <a:moveTo>
                  <a:pt x="56" y="85"/>
                </a:moveTo>
                <a:lnTo>
                  <a:pt x="56" y="85"/>
                </a:lnTo>
                <a:lnTo>
                  <a:pt x="54" y="86"/>
                </a:lnTo>
                <a:lnTo>
                  <a:pt x="54" y="89"/>
                </a:lnTo>
                <a:lnTo>
                  <a:pt x="57" y="90"/>
                </a:lnTo>
                <a:lnTo>
                  <a:pt x="58" y="91"/>
                </a:lnTo>
                <a:lnTo>
                  <a:pt x="58" y="91"/>
                </a:lnTo>
                <a:lnTo>
                  <a:pt x="58" y="90"/>
                </a:lnTo>
                <a:lnTo>
                  <a:pt x="57" y="89"/>
                </a:lnTo>
                <a:lnTo>
                  <a:pt x="56" y="88"/>
                </a:lnTo>
                <a:lnTo>
                  <a:pt x="56" y="85"/>
                </a:lnTo>
                <a:lnTo>
                  <a:pt x="56" y="85"/>
                </a:lnTo>
                <a:close/>
                <a:moveTo>
                  <a:pt x="34" y="339"/>
                </a:moveTo>
                <a:lnTo>
                  <a:pt x="34" y="339"/>
                </a:lnTo>
                <a:lnTo>
                  <a:pt x="34" y="338"/>
                </a:lnTo>
                <a:lnTo>
                  <a:pt x="34" y="338"/>
                </a:lnTo>
                <a:lnTo>
                  <a:pt x="33" y="337"/>
                </a:lnTo>
                <a:lnTo>
                  <a:pt x="33" y="335"/>
                </a:lnTo>
                <a:lnTo>
                  <a:pt x="33" y="335"/>
                </a:lnTo>
                <a:lnTo>
                  <a:pt x="34" y="337"/>
                </a:lnTo>
                <a:lnTo>
                  <a:pt x="35" y="338"/>
                </a:lnTo>
                <a:lnTo>
                  <a:pt x="36" y="338"/>
                </a:lnTo>
                <a:lnTo>
                  <a:pt x="36" y="338"/>
                </a:lnTo>
                <a:lnTo>
                  <a:pt x="36" y="339"/>
                </a:lnTo>
                <a:lnTo>
                  <a:pt x="34" y="339"/>
                </a:lnTo>
                <a:lnTo>
                  <a:pt x="34" y="339"/>
                </a:lnTo>
                <a:close/>
                <a:moveTo>
                  <a:pt x="50" y="0"/>
                </a:moveTo>
                <a:lnTo>
                  <a:pt x="50" y="0"/>
                </a:lnTo>
                <a:lnTo>
                  <a:pt x="51" y="1"/>
                </a:lnTo>
                <a:lnTo>
                  <a:pt x="51" y="3"/>
                </a:lnTo>
                <a:lnTo>
                  <a:pt x="51" y="5"/>
                </a:lnTo>
                <a:lnTo>
                  <a:pt x="51" y="5"/>
                </a:lnTo>
                <a:lnTo>
                  <a:pt x="50" y="5"/>
                </a:lnTo>
                <a:lnTo>
                  <a:pt x="50" y="4"/>
                </a:lnTo>
                <a:lnTo>
                  <a:pt x="50" y="0"/>
                </a:lnTo>
                <a:lnTo>
                  <a:pt x="50" y="0"/>
                </a:lnTo>
                <a:close/>
                <a:moveTo>
                  <a:pt x="48" y="111"/>
                </a:moveTo>
                <a:lnTo>
                  <a:pt x="48" y="111"/>
                </a:lnTo>
                <a:lnTo>
                  <a:pt x="48" y="110"/>
                </a:lnTo>
                <a:lnTo>
                  <a:pt x="50" y="109"/>
                </a:lnTo>
                <a:lnTo>
                  <a:pt x="50" y="109"/>
                </a:lnTo>
                <a:lnTo>
                  <a:pt x="50" y="108"/>
                </a:lnTo>
                <a:lnTo>
                  <a:pt x="50" y="108"/>
                </a:lnTo>
                <a:lnTo>
                  <a:pt x="51" y="109"/>
                </a:lnTo>
                <a:lnTo>
                  <a:pt x="51" y="110"/>
                </a:lnTo>
                <a:lnTo>
                  <a:pt x="50" y="110"/>
                </a:lnTo>
                <a:lnTo>
                  <a:pt x="51" y="111"/>
                </a:lnTo>
                <a:lnTo>
                  <a:pt x="51" y="111"/>
                </a:lnTo>
                <a:lnTo>
                  <a:pt x="50" y="113"/>
                </a:lnTo>
                <a:lnTo>
                  <a:pt x="50" y="111"/>
                </a:lnTo>
                <a:lnTo>
                  <a:pt x="50" y="110"/>
                </a:lnTo>
                <a:lnTo>
                  <a:pt x="48" y="111"/>
                </a:lnTo>
                <a:lnTo>
                  <a:pt x="48" y="111"/>
                </a:lnTo>
                <a:close/>
                <a:moveTo>
                  <a:pt x="54" y="106"/>
                </a:moveTo>
                <a:lnTo>
                  <a:pt x="54" y="106"/>
                </a:lnTo>
                <a:lnTo>
                  <a:pt x="56" y="108"/>
                </a:lnTo>
                <a:lnTo>
                  <a:pt x="56" y="108"/>
                </a:lnTo>
                <a:lnTo>
                  <a:pt x="56" y="108"/>
                </a:lnTo>
                <a:lnTo>
                  <a:pt x="56" y="110"/>
                </a:lnTo>
                <a:lnTo>
                  <a:pt x="56" y="113"/>
                </a:lnTo>
                <a:lnTo>
                  <a:pt x="56" y="113"/>
                </a:lnTo>
                <a:lnTo>
                  <a:pt x="54" y="111"/>
                </a:lnTo>
                <a:lnTo>
                  <a:pt x="54" y="110"/>
                </a:lnTo>
                <a:lnTo>
                  <a:pt x="54" y="106"/>
                </a:lnTo>
                <a:lnTo>
                  <a:pt x="54" y="106"/>
                </a:lnTo>
                <a:close/>
                <a:moveTo>
                  <a:pt x="42" y="93"/>
                </a:moveTo>
                <a:lnTo>
                  <a:pt x="42" y="91"/>
                </a:lnTo>
                <a:lnTo>
                  <a:pt x="42" y="91"/>
                </a:lnTo>
                <a:lnTo>
                  <a:pt x="43" y="91"/>
                </a:lnTo>
                <a:lnTo>
                  <a:pt x="43" y="90"/>
                </a:lnTo>
                <a:lnTo>
                  <a:pt x="43" y="90"/>
                </a:lnTo>
                <a:lnTo>
                  <a:pt x="43" y="90"/>
                </a:lnTo>
                <a:lnTo>
                  <a:pt x="42" y="90"/>
                </a:lnTo>
                <a:lnTo>
                  <a:pt x="42" y="90"/>
                </a:lnTo>
                <a:lnTo>
                  <a:pt x="42" y="90"/>
                </a:lnTo>
                <a:lnTo>
                  <a:pt x="42" y="89"/>
                </a:lnTo>
                <a:lnTo>
                  <a:pt x="43" y="88"/>
                </a:lnTo>
                <a:lnTo>
                  <a:pt x="43" y="88"/>
                </a:lnTo>
                <a:lnTo>
                  <a:pt x="41" y="88"/>
                </a:lnTo>
                <a:lnTo>
                  <a:pt x="41" y="88"/>
                </a:lnTo>
                <a:lnTo>
                  <a:pt x="42" y="86"/>
                </a:lnTo>
                <a:lnTo>
                  <a:pt x="42" y="85"/>
                </a:lnTo>
                <a:lnTo>
                  <a:pt x="42" y="81"/>
                </a:lnTo>
                <a:lnTo>
                  <a:pt x="42" y="81"/>
                </a:lnTo>
                <a:lnTo>
                  <a:pt x="43" y="83"/>
                </a:lnTo>
                <a:lnTo>
                  <a:pt x="43" y="84"/>
                </a:lnTo>
                <a:lnTo>
                  <a:pt x="43" y="84"/>
                </a:lnTo>
                <a:lnTo>
                  <a:pt x="45" y="84"/>
                </a:lnTo>
                <a:lnTo>
                  <a:pt x="45" y="84"/>
                </a:lnTo>
                <a:lnTo>
                  <a:pt x="43" y="86"/>
                </a:lnTo>
                <a:lnTo>
                  <a:pt x="43" y="86"/>
                </a:lnTo>
                <a:lnTo>
                  <a:pt x="45" y="86"/>
                </a:lnTo>
                <a:lnTo>
                  <a:pt x="45" y="86"/>
                </a:lnTo>
                <a:lnTo>
                  <a:pt x="45" y="89"/>
                </a:lnTo>
                <a:lnTo>
                  <a:pt x="45" y="93"/>
                </a:lnTo>
                <a:lnTo>
                  <a:pt x="45" y="93"/>
                </a:lnTo>
                <a:lnTo>
                  <a:pt x="43" y="93"/>
                </a:lnTo>
                <a:lnTo>
                  <a:pt x="42" y="93"/>
                </a:lnTo>
                <a:lnTo>
                  <a:pt x="42" y="93"/>
                </a:lnTo>
                <a:close/>
                <a:moveTo>
                  <a:pt x="204" y="679"/>
                </a:moveTo>
                <a:lnTo>
                  <a:pt x="204" y="679"/>
                </a:lnTo>
                <a:lnTo>
                  <a:pt x="204" y="681"/>
                </a:lnTo>
                <a:lnTo>
                  <a:pt x="203" y="682"/>
                </a:lnTo>
                <a:lnTo>
                  <a:pt x="202" y="682"/>
                </a:lnTo>
                <a:lnTo>
                  <a:pt x="202" y="682"/>
                </a:lnTo>
                <a:lnTo>
                  <a:pt x="202" y="681"/>
                </a:lnTo>
                <a:lnTo>
                  <a:pt x="204" y="679"/>
                </a:lnTo>
                <a:lnTo>
                  <a:pt x="204" y="679"/>
                </a:lnTo>
                <a:close/>
                <a:moveTo>
                  <a:pt x="47" y="98"/>
                </a:moveTo>
                <a:lnTo>
                  <a:pt x="47" y="98"/>
                </a:lnTo>
                <a:lnTo>
                  <a:pt x="48" y="94"/>
                </a:lnTo>
                <a:lnTo>
                  <a:pt x="48" y="93"/>
                </a:lnTo>
                <a:lnTo>
                  <a:pt x="47" y="93"/>
                </a:lnTo>
                <a:lnTo>
                  <a:pt x="47" y="93"/>
                </a:lnTo>
                <a:lnTo>
                  <a:pt x="47" y="91"/>
                </a:lnTo>
                <a:lnTo>
                  <a:pt x="47" y="90"/>
                </a:lnTo>
                <a:lnTo>
                  <a:pt x="48" y="90"/>
                </a:lnTo>
                <a:lnTo>
                  <a:pt x="48" y="89"/>
                </a:lnTo>
                <a:lnTo>
                  <a:pt x="48" y="89"/>
                </a:lnTo>
                <a:lnTo>
                  <a:pt x="48" y="88"/>
                </a:lnTo>
                <a:lnTo>
                  <a:pt x="47" y="86"/>
                </a:lnTo>
                <a:lnTo>
                  <a:pt x="47" y="85"/>
                </a:lnTo>
                <a:lnTo>
                  <a:pt x="47" y="84"/>
                </a:lnTo>
                <a:lnTo>
                  <a:pt x="47" y="84"/>
                </a:lnTo>
                <a:lnTo>
                  <a:pt x="48" y="85"/>
                </a:lnTo>
                <a:lnTo>
                  <a:pt x="50" y="89"/>
                </a:lnTo>
                <a:lnTo>
                  <a:pt x="50" y="89"/>
                </a:lnTo>
                <a:lnTo>
                  <a:pt x="50" y="94"/>
                </a:lnTo>
                <a:lnTo>
                  <a:pt x="48" y="96"/>
                </a:lnTo>
                <a:lnTo>
                  <a:pt x="47" y="98"/>
                </a:lnTo>
                <a:lnTo>
                  <a:pt x="47" y="98"/>
                </a:lnTo>
                <a:close/>
                <a:moveTo>
                  <a:pt x="48" y="99"/>
                </a:moveTo>
                <a:lnTo>
                  <a:pt x="48" y="99"/>
                </a:lnTo>
                <a:lnTo>
                  <a:pt x="50" y="100"/>
                </a:lnTo>
                <a:lnTo>
                  <a:pt x="50" y="101"/>
                </a:lnTo>
                <a:lnTo>
                  <a:pt x="50" y="104"/>
                </a:lnTo>
                <a:lnTo>
                  <a:pt x="50" y="106"/>
                </a:lnTo>
                <a:lnTo>
                  <a:pt x="50" y="106"/>
                </a:lnTo>
                <a:lnTo>
                  <a:pt x="48" y="106"/>
                </a:lnTo>
                <a:lnTo>
                  <a:pt x="48" y="108"/>
                </a:lnTo>
                <a:lnTo>
                  <a:pt x="48" y="108"/>
                </a:lnTo>
                <a:lnTo>
                  <a:pt x="47" y="106"/>
                </a:lnTo>
                <a:lnTo>
                  <a:pt x="47" y="104"/>
                </a:lnTo>
                <a:lnTo>
                  <a:pt x="48" y="101"/>
                </a:lnTo>
                <a:lnTo>
                  <a:pt x="48" y="99"/>
                </a:lnTo>
                <a:lnTo>
                  <a:pt x="48" y="99"/>
                </a:lnTo>
                <a:close/>
                <a:moveTo>
                  <a:pt x="53" y="94"/>
                </a:moveTo>
                <a:lnTo>
                  <a:pt x="53" y="94"/>
                </a:lnTo>
                <a:lnTo>
                  <a:pt x="52" y="91"/>
                </a:lnTo>
                <a:lnTo>
                  <a:pt x="52" y="91"/>
                </a:lnTo>
                <a:lnTo>
                  <a:pt x="53" y="91"/>
                </a:lnTo>
                <a:lnTo>
                  <a:pt x="53" y="93"/>
                </a:lnTo>
                <a:lnTo>
                  <a:pt x="53" y="94"/>
                </a:lnTo>
                <a:lnTo>
                  <a:pt x="54" y="94"/>
                </a:lnTo>
                <a:lnTo>
                  <a:pt x="54" y="94"/>
                </a:lnTo>
                <a:lnTo>
                  <a:pt x="53" y="99"/>
                </a:lnTo>
                <a:lnTo>
                  <a:pt x="53" y="103"/>
                </a:lnTo>
                <a:lnTo>
                  <a:pt x="53" y="103"/>
                </a:lnTo>
                <a:lnTo>
                  <a:pt x="52" y="103"/>
                </a:lnTo>
                <a:lnTo>
                  <a:pt x="52" y="100"/>
                </a:lnTo>
                <a:lnTo>
                  <a:pt x="53" y="94"/>
                </a:lnTo>
                <a:lnTo>
                  <a:pt x="53" y="94"/>
                </a:lnTo>
                <a:close/>
                <a:moveTo>
                  <a:pt x="7" y="3"/>
                </a:moveTo>
                <a:lnTo>
                  <a:pt x="7" y="3"/>
                </a:lnTo>
                <a:lnTo>
                  <a:pt x="11" y="5"/>
                </a:lnTo>
                <a:lnTo>
                  <a:pt x="13" y="6"/>
                </a:lnTo>
                <a:lnTo>
                  <a:pt x="14" y="8"/>
                </a:lnTo>
                <a:lnTo>
                  <a:pt x="14" y="8"/>
                </a:lnTo>
                <a:lnTo>
                  <a:pt x="14" y="11"/>
                </a:lnTo>
                <a:lnTo>
                  <a:pt x="14" y="11"/>
                </a:lnTo>
                <a:lnTo>
                  <a:pt x="16" y="14"/>
                </a:lnTo>
                <a:lnTo>
                  <a:pt x="17" y="15"/>
                </a:lnTo>
                <a:lnTo>
                  <a:pt x="16" y="16"/>
                </a:lnTo>
                <a:lnTo>
                  <a:pt x="16" y="16"/>
                </a:lnTo>
                <a:lnTo>
                  <a:pt x="18" y="20"/>
                </a:lnTo>
                <a:lnTo>
                  <a:pt x="18" y="20"/>
                </a:lnTo>
                <a:lnTo>
                  <a:pt x="18" y="30"/>
                </a:lnTo>
                <a:lnTo>
                  <a:pt x="18" y="35"/>
                </a:lnTo>
                <a:lnTo>
                  <a:pt x="17" y="39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6" y="38"/>
                </a:lnTo>
                <a:lnTo>
                  <a:pt x="16" y="39"/>
                </a:lnTo>
                <a:lnTo>
                  <a:pt x="16" y="40"/>
                </a:lnTo>
                <a:lnTo>
                  <a:pt x="16" y="40"/>
                </a:lnTo>
                <a:lnTo>
                  <a:pt x="13" y="43"/>
                </a:lnTo>
                <a:lnTo>
                  <a:pt x="13" y="45"/>
                </a:lnTo>
                <a:lnTo>
                  <a:pt x="13" y="45"/>
                </a:lnTo>
                <a:lnTo>
                  <a:pt x="16" y="43"/>
                </a:lnTo>
                <a:lnTo>
                  <a:pt x="17" y="40"/>
                </a:lnTo>
                <a:lnTo>
                  <a:pt x="17" y="40"/>
                </a:lnTo>
                <a:lnTo>
                  <a:pt x="17" y="41"/>
                </a:lnTo>
                <a:lnTo>
                  <a:pt x="17" y="44"/>
                </a:lnTo>
                <a:lnTo>
                  <a:pt x="17" y="48"/>
                </a:lnTo>
                <a:lnTo>
                  <a:pt x="17" y="48"/>
                </a:lnTo>
                <a:lnTo>
                  <a:pt x="16" y="46"/>
                </a:lnTo>
                <a:lnTo>
                  <a:pt x="16" y="48"/>
                </a:lnTo>
                <a:lnTo>
                  <a:pt x="14" y="46"/>
                </a:lnTo>
                <a:lnTo>
                  <a:pt x="14" y="46"/>
                </a:lnTo>
                <a:lnTo>
                  <a:pt x="14" y="48"/>
                </a:lnTo>
                <a:lnTo>
                  <a:pt x="14" y="49"/>
                </a:lnTo>
                <a:lnTo>
                  <a:pt x="14" y="49"/>
                </a:lnTo>
                <a:lnTo>
                  <a:pt x="16" y="49"/>
                </a:lnTo>
                <a:lnTo>
                  <a:pt x="17" y="48"/>
                </a:lnTo>
                <a:lnTo>
                  <a:pt x="18" y="48"/>
                </a:lnTo>
                <a:lnTo>
                  <a:pt x="18" y="50"/>
                </a:lnTo>
                <a:lnTo>
                  <a:pt x="18" y="50"/>
                </a:lnTo>
                <a:lnTo>
                  <a:pt x="18" y="49"/>
                </a:lnTo>
                <a:lnTo>
                  <a:pt x="17" y="50"/>
                </a:lnTo>
                <a:lnTo>
                  <a:pt x="16" y="51"/>
                </a:lnTo>
                <a:lnTo>
                  <a:pt x="16" y="53"/>
                </a:lnTo>
                <a:lnTo>
                  <a:pt x="16" y="53"/>
                </a:lnTo>
                <a:lnTo>
                  <a:pt x="17" y="53"/>
                </a:lnTo>
                <a:lnTo>
                  <a:pt x="17" y="51"/>
                </a:lnTo>
                <a:lnTo>
                  <a:pt x="17" y="51"/>
                </a:lnTo>
                <a:lnTo>
                  <a:pt x="17" y="51"/>
                </a:lnTo>
                <a:lnTo>
                  <a:pt x="17" y="53"/>
                </a:lnTo>
                <a:lnTo>
                  <a:pt x="18" y="56"/>
                </a:lnTo>
                <a:lnTo>
                  <a:pt x="18" y="56"/>
                </a:lnTo>
                <a:lnTo>
                  <a:pt x="17" y="56"/>
                </a:lnTo>
                <a:lnTo>
                  <a:pt x="16" y="58"/>
                </a:lnTo>
                <a:lnTo>
                  <a:pt x="16" y="58"/>
                </a:lnTo>
                <a:lnTo>
                  <a:pt x="17" y="59"/>
                </a:lnTo>
                <a:lnTo>
                  <a:pt x="16" y="60"/>
                </a:lnTo>
                <a:lnTo>
                  <a:pt x="14" y="64"/>
                </a:lnTo>
                <a:lnTo>
                  <a:pt x="14" y="64"/>
                </a:lnTo>
                <a:lnTo>
                  <a:pt x="13" y="59"/>
                </a:lnTo>
                <a:lnTo>
                  <a:pt x="12" y="58"/>
                </a:lnTo>
                <a:lnTo>
                  <a:pt x="10" y="56"/>
                </a:lnTo>
                <a:lnTo>
                  <a:pt x="10" y="56"/>
                </a:lnTo>
                <a:lnTo>
                  <a:pt x="11" y="56"/>
                </a:lnTo>
                <a:lnTo>
                  <a:pt x="11" y="55"/>
                </a:lnTo>
                <a:lnTo>
                  <a:pt x="11" y="55"/>
                </a:lnTo>
                <a:lnTo>
                  <a:pt x="11" y="55"/>
                </a:lnTo>
                <a:lnTo>
                  <a:pt x="10" y="55"/>
                </a:lnTo>
                <a:lnTo>
                  <a:pt x="8" y="55"/>
                </a:lnTo>
                <a:lnTo>
                  <a:pt x="8" y="55"/>
                </a:lnTo>
                <a:lnTo>
                  <a:pt x="8" y="53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10" y="51"/>
                </a:lnTo>
                <a:lnTo>
                  <a:pt x="10" y="53"/>
                </a:lnTo>
                <a:lnTo>
                  <a:pt x="10" y="53"/>
                </a:lnTo>
                <a:lnTo>
                  <a:pt x="11" y="53"/>
                </a:lnTo>
                <a:lnTo>
                  <a:pt x="11" y="51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6"/>
                </a:lnTo>
                <a:lnTo>
                  <a:pt x="11" y="46"/>
                </a:lnTo>
                <a:lnTo>
                  <a:pt x="11" y="45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7" y="46"/>
                </a:lnTo>
                <a:lnTo>
                  <a:pt x="7" y="46"/>
                </a:lnTo>
                <a:lnTo>
                  <a:pt x="7" y="49"/>
                </a:lnTo>
                <a:lnTo>
                  <a:pt x="7" y="51"/>
                </a:lnTo>
                <a:lnTo>
                  <a:pt x="7" y="51"/>
                </a:lnTo>
                <a:lnTo>
                  <a:pt x="6" y="35"/>
                </a:lnTo>
                <a:lnTo>
                  <a:pt x="6" y="35"/>
                </a:lnTo>
                <a:lnTo>
                  <a:pt x="10" y="35"/>
                </a:lnTo>
                <a:lnTo>
                  <a:pt x="12" y="35"/>
                </a:lnTo>
                <a:lnTo>
                  <a:pt x="12" y="35"/>
                </a:lnTo>
                <a:lnTo>
                  <a:pt x="12" y="33"/>
                </a:lnTo>
                <a:lnTo>
                  <a:pt x="11" y="31"/>
                </a:lnTo>
                <a:lnTo>
                  <a:pt x="11" y="31"/>
                </a:lnTo>
                <a:lnTo>
                  <a:pt x="11" y="31"/>
                </a:lnTo>
                <a:lnTo>
                  <a:pt x="10" y="31"/>
                </a:lnTo>
                <a:lnTo>
                  <a:pt x="10" y="33"/>
                </a:lnTo>
                <a:lnTo>
                  <a:pt x="8" y="31"/>
                </a:lnTo>
                <a:lnTo>
                  <a:pt x="8" y="29"/>
                </a:lnTo>
                <a:lnTo>
                  <a:pt x="8" y="29"/>
                </a:lnTo>
                <a:lnTo>
                  <a:pt x="7" y="29"/>
                </a:lnTo>
                <a:lnTo>
                  <a:pt x="6" y="30"/>
                </a:lnTo>
                <a:lnTo>
                  <a:pt x="6" y="33"/>
                </a:lnTo>
                <a:lnTo>
                  <a:pt x="6" y="33"/>
                </a:lnTo>
                <a:lnTo>
                  <a:pt x="5" y="31"/>
                </a:lnTo>
                <a:lnTo>
                  <a:pt x="5" y="29"/>
                </a:lnTo>
                <a:lnTo>
                  <a:pt x="5" y="24"/>
                </a:lnTo>
                <a:lnTo>
                  <a:pt x="5" y="24"/>
                </a:lnTo>
                <a:lnTo>
                  <a:pt x="6" y="25"/>
                </a:lnTo>
                <a:lnTo>
                  <a:pt x="6" y="25"/>
                </a:lnTo>
                <a:lnTo>
                  <a:pt x="6" y="23"/>
                </a:lnTo>
                <a:lnTo>
                  <a:pt x="5" y="21"/>
                </a:lnTo>
                <a:lnTo>
                  <a:pt x="5" y="21"/>
                </a:lnTo>
                <a:lnTo>
                  <a:pt x="4" y="23"/>
                </a:lnTo>
                <a:lnTo>
                  <a:pt x="4" y="23"/>
                </a:lnTo>
                <a:lnTo>
                  <a:pt x="2" y="18"/>
                </a:lnTo>
                <a:lnTo>
                  <a:pt x="1" y="13"/>
                </a:lnTo>
                <a:lnTo>
                  <a:pt x="1" y="13"/>
                </a:lnTo>
                <a:lnTo>
                  <a:pt x="2" y="13"/>
                </a:lnTo>
                <a:lnTo>
                  <a:pt x="4" y="11"/>
                </a:lnTo>
                <a:lnTo>
                  <a:pt x="4" y="11"/>
                </a:lnTo>
                <a:lnTo>
                  <a:pt x="4" y="10"/>
                </a:lnTo>
                <a:lnTo>
                  <a:pt x="2" y="10"/>
                </a:lnTo>
                <a:lnTo>
                  <a:pt x="1" y="10"/>
                </a:lnTo>
                <a:lnTo>
                  <a:pt x="1" y="10"/>
                </a:lnTo>
                <a:lnTo>
                  <a:pt x="1" y="10"/>
                </a:lnTo>
                <a:lnTo>
                  <a:pt x="0" y="10"/>
                </a:lnTo>
                <a:lnTo>
                  <a:pt x="0" y="9"/>
                </a:lnTo>
                <a:lnTo>
                  <a:pt x="1" y="6"/>
                </a:lnTo>
                <a:lnTo>
                  <a:pt x="1" y="6"/>
                </a:lnTo>
                <a:lnTo>
                  <a:pt x="4" y="5"/>
                </a:lnTo>
                <a:lnTo>
                  <a:pt x="7" y="3"/>
                </a:lnTo>
                <a:lnTo>
                  <a:pt x="7" y="3"/>
                </a:lnTo>
                <a:close/>
                <a:moveTo>
                  <a:pt x="13" y="46"/>
                </a:moveTo>
                <a:lnTo>
                  <a:pt x="13" y="46"/>
                </a:lnTo>
                <a:lnTo>
                  <a:pt x="12" y="46"/>
                </a:lnTo>
                <a:lnTo>
                  <a:pt x="11" y="48"/>
                </a:lnTo>
                <a:lnTo>
                  <a:pt x="11" y="50"/>
                </a:lnTo>
                <a:lnTo>
                  <a:pt x="12" y="50"/>
                </a:lnTo>
                <a:lnTo>
                  <a:pt x="12" y="50"/>
                </a:lnTo>
                <a:lnTo>
                  <a:pt x="12" y="49"/>
                </a:lnTo>
                <a:lnTo>
                  <a:pt x="13" y="46"/>
                </a:lnTo>
                <a:lnTo>
                  <a:pt x="13" y="46"/>
                </a:lnTo>
                <a:close/>
                <a:moveTo>
                  <a:pt x="12" y="35"/>
                </a:moveTo>
                <a:lnTo>
                  <a:pt x="12" y="35"/>
                </a:lnTo>
                <a:lnTo>
                  <a:pt x="11" y="36"/>
                </a:lnTo>
                <a:lnTo>
                  <a:pt x="7" y="36"/>
                </a:lnTo>
                <a:lnTo>
                  <a:pt x="7" y="36"/>
                </a:lnTo>
                <a:lnTo>
                  <a:pt x="8" y="38"/>
                </a:lnTo>
                <a:lnTo>
                  <a:pt x="10" y="39"/>
                </a:lnTo>
                <a:lnTo>
                  <a:pt x="11" y="39"/>
                </a:lnTo>
                <a:lnTo>
                  <a:pt x="11" y="39"/>
                </a:lnTo>
                <a:lnTo>
                  <a:pt x="10" y="40"/>
                </a:lnTo>
                <a:lnTo>
                  <a:pt x="10" y="41"/>
                </a:lnTo>
                <a:lnTo>
                  <a:pt x="11" y="44"/>
                </a:lnTo>
                <a:lnTo>
                  <a:pt x="12" y="44"/>
                </a:lnTo>
                <a:lnTo>
                  <a:pt x="12" y="44"/>
                </a:lnTo>
                <a:lnTo>
                  <a:pt x="12" y="43"/>
                </a:lnTo>
                <a:lnTo>
                  <a:pt x="11" y="41"/>
                </a:lnTo>
                <a:lnTo>
                  <a:pt x="11" y="41"/>
                </a:lnTo>
                <a:lnTo>
                  <a:pt x="13" y="38"/>
                </a:lnTo>
                <a:lnTo>
                  <a:pt x="13" y="36"/>
                </a:lnTo>
                <a:lnTo>
                  <a:pt x="12" y="35"/>
                </a:lnTo>
                <a:lnTo>
                  <a:pt x="12" y="35"/>
                </a:lnTo>
                <a:close/>
                <a:moveTo>
                  <a:pt x="10" y="23"/>
                </a:moveTo>
                <a:lnTo>
                  <a:pt x="10" y="23"/>
                </a:lnTo>
                <a:lnTo>
                  <a:pt x="8" y="25"/>
                </a:lnTo>
                <a:lnTo>
                  <a:pt x="10" y="26"/>
                </a:lnTo>
                <a:lnTo>
                  <a:pt x="10" y="26"/>
                </a:lnTo>
                <a:lnTo>
                  <a:pt x="10" y="29"/>
                </a:lnTo>
                <a:lnTo>
                  <a:pt x="10" y="30"/>
                </a:lnTo>
                <a:lnTo>
                  <a:pt x="11" y="30"/>
                </a:lnTo>
                <a:lnTo>
                  <a:pt x="11" y="30"/>
                </a:lnTo>
                <a:lnTo>
                  <a:pt x="11" y="29"/>
                </a:lnTo>
                <a:lnTo>
                  <a:pt x="11" y="28"/>
                </a:lnTo>
                <a:lnTo>
                  <a:pt x="12" y="26"/>
                </a:lnTo>
                <a:lnTo>
                  <a:pt x="12" y="26"/>
                </a:lnTo>
                <a:lnTo>
                  <a:pt x="11" y="26"/>
                </a:lnTo>
                <a:lnTo>
                  <a:pt x="10" y="25"/>
                </a:lnTo>
                <a:lnTo>
                  <a:pt x="10" y="23"/>
                </a:lnTo>
                <a:lnTo>
                  <a:pt x="10" y="23"/>
                </a:lnTo>
                <a:close/>
                <a:moveTo>
                  <a:pt x="12" y="24"/>
                </a:moveTo>
                <a:lnTo>
                  <a:pt x="12" y="24"/>
                </a:lnTo>
                <a:lnTo>
                  <a:pt x="13" y="23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2" y="21"/>
                </a:lnTo>
                <a:lnTo>
                  <a:pt x="12" y="24"/>
                </a:lnTo>
                <a:lnTo>
                  <a:pt x="12" y="24"/>
                </a:lnTo>
                <a:close/>
                <a:moveTo>
                  <a:pt x="8" y="19"/>
                </a:moveTo>
                <a:lnTo>
                  <a:pt x="8" y="19"/>
                </a:lnTo>
                <a:lnTo>
                  <a:pt x="8" y="21"/>
                </a:lnTo>
                <a:lnTo>
                  <a:pt x="10" y="21"/>
                </a:lnTo>
                <a:lnTo>
                  <a:pt x="10" y="21"/>
                </a:lnTo>
                <a:lnTo>
                  <a:pt x="10" y="20"/>
                </a:lnTo>
                <a:lnTo>
                  <a:pt x="11" y="19"/>
                </a:lnTo>
                <a:lnTo>
                  <a:pt x="8" y="19"/>
                </a:lnTo>
                <a:close/>
                <a:moveTo>
                  <a:pt x="6" y="18"/>
                </a:moveTo>
                <a:lnTo>
                  <a:pt x="6" y="18"/>
                </a:lnTo>
                <a:lnTo>
                  <a:pt x="8" y="18"/>
                </a:lnTo>
                <a:lnTo>
                  <a:pt x="10" y="18"/>
                </a:lnTo>
                <a:lnTo>
                  <a:pt x="10" y="16"/>
                </a:lnTo>
                <a:lnTo>
                  <a:pt x="10" y="16"/>
                </a:lnTo>
                <a:lnTo>
                  <a:pt x="7" y="16"/>
                </a:lnTo>
                <a:lnTo>
                  <a:pt x="6" y="16"/>
                </a:lnTo>
                <a:lnTo>
                  <a:pt x="6" y="18"/>
                </a:lnTo>
                <a:lnTo>
                  <a:pt x="6" y="18"/>
                </a:lnTo>
                <a:close/>
                <a:moveTo>
                  <a:pt x="4" y="9"/>
                </a:moveTo>
                <a:lnTo>
                  <a:pt x="4" y="9"/>
                </a:lnTo>
                <a:lnTo>
                  <a:pt x="4" y="9"/>
                </a:lnTo>
                <a:lnTo>
                  <a:pt x="4" y="10"/>
                </a:lnTo>
                <a:lnTo>
                  <a:pt x="4" y="10"/>
                </a:lnTo>
                <a:lnTo>
                  <a:pt x="6" y="9"/>
                </a:lnTo>
                <a:lnTo>
                  <a:pt x="6" y="8"/>
                </a:lnTo>
                <a:lnTo>
                  <a:pt x="6" y="8"/>
                </a:lnTo>
                <a:lnTo>
                  <a:pt x="6" y="8"/>
                </a:lnTo>
                <a:lnTo>
                  <a:pt x="5" y="8"/>
                </a:lnTo>
                <a:lnTo>
                  <a:pt x="5" y="9"/>
                </a:lnTo>
                <a:lnTo>
                  <a:pt x="4" y="9"/>
                </a:lnTo>
                <a:lnTo>
                  <a:pt x="4" y="9"/>
                </a:lnTo>
                <a:close/>
                <a:moveTo>
                  <a:pt x="35" y="294"/>
                </a:moveTo>
                <a:lnTo>
                  <a:pt x="35" y="294"/>
                </a:lnTo>
                <a:lnTo>
                  <a:pt x="35" y="297"/>
                </a:lnTo>
                <a:lnTo>
                  <a:pt x="34" y="298"/>
                </a:lnTo>
                <a:lnTo>
                  <a:pt x="34" y="299"/>
                </a:lnTo>
                <a:lnTo>
                  <a:pt x="34" y="299"/>
                </a:lnTo>
                <a:lnTo>
                  <a:pt x="34" y="295"/>
                </a:lnTo>
                <a:lnTo>
                  <a:pt x="34" y="293"/>
                </a:lnTo>
                <a:lnTo>
                  <a:pt x="34" y="293"/>
                </a:lnTo>
                <a:lnTo>
                  <a:pt x="35" y="293"/>
                </a:lnTo>
                <a:lnTo>
                  <a:pt x="35" y="294"/>
                </a:lnTo>
                <a:lnTo>
                  <a:pt x="35" y="294"/>
                </a:lnTo>
                <a:close/>
                <a:moveTo>
                  <a:pt x="33" y="295"/>
                </a:moveTo>
                <a:lnTo>
                  <a:pt x="33" y="295"/>
                </a:lnTo>
                <a:lnTo>
                  <a:pt x="31" y="297"/>
                </a:lnTo>
                <a:lnTo>
                  <a:pt x="31" y="295"/>
                </a:lnTo>
                <a:lnTo>
                  <a:pt x="31" y="293"/>
                </a:lnTo>
                <a:lnTo>
                  <a:pt x="31" y="292"/>
                </a:lnTo>
                <a:lnTo>
                  <a:pt x="31" y="292"/>
                </a:lnTo>
                <a:lnTo>
                  <a:pt x="33" y="293"/>
                </a:lnTo>
                <a:lnTo>
                  <a:pt x="31" y="294"/>
                </a:lnTo>
                <a:lnTo>
                  <a:pt x="31" y="295"/>
                </a:lnTo>
                <a:lnTo>
                  <a:pt x="33" y="295"/>
                </a:lnTo>
                <a:lnTo>
                  <a:pt x="33" y="295"/>
                </a:lnTo>
                <a:close/>
                <a:moveTo>
                  <a:pt x="31" y="275"/>
                </a:moveTo>
                <a:lnTo>
                  <a:pt x="31" y="275"/>
                </a:lnTo>
                <a:lnTo>
                  <a:pt x="34" y="279"/>
                </a:lnTo>
                <a:lnTo>
                  <a:pt x="34" y="282"/>
                </a:lnTo>
                <a:lnTo>
                  <a:pt x="33" y="283"/>
                </a:lnTo>
                <a:lnTo>
                  <a:pt x="33" y="283"/>
                </a:lnTo>
                <a:lnTo>
                  <a:pt x="34" y="287"/>
                </a:lnTo>
                <a:lnTo>
                  <a:pt x="34" y="287"/>
                </a:lnTo>
                <a:lnTo>
                  <a:pt x="34" y="287"/>
                </a:lnTo>
                <a:lnTo>
                  <a:pt x="34" y="287"/>
                </a:lnTo>
                <a:lnTo>
                  <a:pt x="33" y="287"/>
                </a:lnTo>
                <a:lnTo>
                  <a:pt x="33" y="287"/>
                </a:lnTo>
                <a:lnTo>
                  <a:pt x="33" y="284"/>
                </a:lnTo>
                <a:lnTo>
                  <a:pt x="33" y="282"/>
                </a:lnTo>
                <a:lnTo>
                  <a:pt x="33" y="280"/>
                </a:lnTo>
                <a:lnTo>
                  <a:pt x="33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8"/>
                </a:lnTo>
                <a:lnTo>
                  <a:pt x="31" y="275"/>
                </a:lnTo>
                <a:lnTo>
                  <a:pt x="31" y="275"/>
                </a:lnTo>
                <a:close/>
                <a:moveTo>
                  <a:pt x="34" y="300"/>
                </a:moveTo>
                <a:lnTo>
                  <a:pt x="34" y="300"/>
                </a:lnTo>
                <a:lnTo>
                  <a:pt x="34" y="303"/>
                </a:lnTo>
                <a:lnTo>
                  <a:pt x="34" y="304"/>
                </a:lnTo>
                <a:lnTo>
                  <a:pt x="35" y="305"/>
                </a:lnTo>
                <a:lnTo>
                  <a:pt x="35" y="307"/>
                </a:lnTo>
                <a:lnTo>
                  <a:pt x="35" y="307"/>
                </a:lnTo>
                <a:lnTo>
                  <a:pt x="34" y="305"/>
                </a:lnTo>
                <a:lnTo>
                  <a:pt x="33" y="304"/>
                </a:lnTo>
                <a:lnTo>
                  <a:pt x="33" y="303"/>
                </a:lnTo>
                <a:lnTo>
                  <a:pt x="33" y="302"/>
                </a:lnTo>
                <a:lnTo>
                  <a:pt x="33" y="302"/>
                </a:lnTo>
                <a:lnTo>
                  <a:pt x="34" y="300"/>
                </a:lnTo>
                <a:lnTo>
                  <a:pt x="35" y="299"/>
                </a:lnTo>
                <a:lnTo>
                  <a:pt x="35" y="300"/>
                </a:lnTo>
                <a:lnTo>
                  <a:pt x="35" y="300"/>
                </a:lnTo>
                <a:lnTo>
                  <a:pt x="36" y="299"/>
                </a:lnTo>
                <a:lnTo>
                  <a:pt x="35" y="299"/>
                </a:lnTo>
                <a:lnTo>
                  <a:pt x="35" y="298"/>
                </a:lnTo>
                <a:lnTo>
                  <a:pt x="35" y="298"/>
                </a:lnTo>
                <a:lnTo>
                  <a:pt x="35" y="298"/>
                </a:lnTo>
                <a:lnTo>
                  <a:pt x="36" y="298"/>
                </a:lnTo>
                <a:lnTo>
                  <a:pt x="37" y="299"/>
                </a:lnTo>
                <a:lnTo>
                  <a:pt x="36" y="302"/>
                </a:lnTo>
                <a:lnTo>
                  <a:pt x="36" y="302"/>
                </a:lnTo>
                <a:lnTo>
                  <a:pt x="35" y="302"/>
                </a:lnTo>
                <a:lnTo>
                  <a:pt x="34" y="300"/>
                </a:lnTo>
                <a:lnTo>
                  <a:pt x="34" y="300"/>
                </a:lnTo>
                <a:close/>
                <a:moveTo>
                  <a:pt x="37" y="284"/>
                </a:moveTo>
                <a:lnTo>
                  <a:pt x="37" y="284"/>
                </a:lnTo>
                <a:lnTo>
                  <a:pt x="36" y="294"/>
                </a:lnTo>
                <a:lnTo>
                  <a:pt x="36" y="294"/>
                </a:lnTo>
                <a:lnTo>
                  <a:pt x="35" y="293"/>
                </a:lnTo>
                <a:lnTo>
                  <a:pt x="34" y="292"/>
                </a:lnTo>
                <a:lnTo>
                  <a:pt x="34" y="288"/>
                </a:lnTo>
                <a:lnTo>
                  <a:pt x="34" y="288"/>
                </a:lnTo>
                <a:lnTo>
                  <a:pt x="35" y="288"/>
                </a:lnTo>
                <a:lnTo>
                  <a:pt x="35" y="289"/>
                </a:lnTo>
                <a:lnTo>
                  <a:pt x="35" y="290"/>
                </a:lnTo>
                <a:lnTo>
                  <a:pt x="35" y="290"/>
                </a:lnTo>
                <a:lnTo>
                  <a:pt x="35" y="290"/>
                </a:lnTo>
                <a:lnTo>
                  <a:pt x="36" y="289"/>
                </a:lnTo>
                <a:lnTo>
                  <a:pt x="36" y="287"/>
                </a:lnTo>
                <a:lnTo>
                  <a:pt x="36" y="285"/>
                </a:lnTo>
                <a:lnTo>
                  <a:pt x="37" y="284"/>
                </a:lnTo>
                <a:lnTo>
                  <a:pt x="37" y="284"/>
                </a:lnTo>
                <a:close/>
                <a:moveTo>
                  <a:pt x="39" y="155"/>
                </a:moveTo>
                <a:lnTo>
                  <a:pt x="39" y="155"/>
                </a:lnTo>
                <a:lnTo>
                  <a:pt x="37" y="155"/>
                </a:lnTo>
                <a:lnTo>
                  <a:pt x="37" y="155"/>
                </a:lnTo>
                <a:lnTo>
                  <a:pt x="37" y="155"/>
                </a:lnTo>
                <a:lnTo>
                  <a:pt x="36" y="155"/>
                </a:lnTo>
                <a:lnTo>
                  <a:pt x="36" y="154"/>
                </a:lnTo>
                <a:lnTo>
                  <a:pt x="39" y="153"/>
                </a:lnTo>
                <a:lnTo>
                  <a:pt x="39" y="155"/>
                </a:lnTo>
                <a:close/>
                <a:moveTo>
                  <a:pt x="36" y="310"/>
                </a:moveTo>
                <a:lnTo>
                  <a:pt x="36" y="310"/>
                </a:lnTo>
                <a:lnTo>
                  <a:pt x="36" y="308"/>
                </a:lnTo>
                <a:lnTo>
                  <a:pt x="36" y="305"/>
                </a:lnTo>
                <a:lnTo>
                  <a:pt x="36" y="305"/>
                </a:lnTo>
                <a:lnTo>
                  <a:pt x="36" y="305"/>
                </a:lnTo>
                <a:lnTo>
                  <a:pt x="37" y="307"/>
                </a:lnTo>
                <a:lnTo>
                  <a:pt x="37" y="307"/>
                </a:lnTo>
                <a:lnTo>
                  <a:pt x="39" y="307"/>
                </a:lnTo>
                <a:lnTo>
                  <a:pt x="39" y="307"/>
                </a:lnTo>
                <a:lnTo>
                  <a:pt x="37" y="309"/>
                </a:lnTo>
                <a:lnTo>
                  <a:pt x="37" y="310"/>
                </a:lnTo>
                <a:lnTo>
                  <a:pt x="36" y="310"/>
                </a:lnTo>
                <a:lnTo>
                  <a:pt x="36" y="310"/>
                </a:lnTo>
                <a:close/>
                <a:moveTo>
                  <a:pt x="29" y="334"/>
                </a:moveTo>
                <a:lnTo>
                  <a:pt x="29" y="334"/>
                </a:lnTo>
                <a:lnTo>
                  <a:pt x="28" y="333"/>
                </a:lnTo>
                <a:lnTo>
                  <a:pt x="28" y="330"/>
                </a:lnTo>
                <a:lnTo>
                  <a:pt x="28" y="328"/>
                </a:lnTo>
                <a:lnTo>
                  <a:pt x="29" y="327"/>
                </a:lnTo>
                <a:lnTo>
                  <a:pt x="29" y="327"/>
                </a:lnTo>
                <a:lnTo>
                  <a:pt x="30" y="327"/>
                </a:lnTo>
                <a:lnTo>
                  <a:pt x="30" y="327"/>
                </a:lnTo>
                <a:lnTo>
                  <a:pt x="29" y="328"/>
                </a:lnTo>
                <a:lnTo>
                  <a:pt x="29" y="328"/>
                </a:lnTo>
                <a:lnTo>
                  <a:pt x="29" y="332"/>
                </a:lnTo>
                <a:lnTo>
                  <a:pt x="29" y="334"/>
                </a:lnTo>
                <a:lnTo>
                  <a:pt x="29" y="334"/>
                </a:lnTo>
                <a:close/>
                <a:moveTo>
                  <a:pt x="37" y="278"/>
                </a:moveTo>
                <a:lnTo>
                  <a:pt x="37" y="278"/>
                </a:lnTo>
                <a:lnTo>
                  <a:pt x="36" y="277"/>
                </a:lnTo>
                <a:lnTo>
                  <a:pt x="35" y="275"/>
                </a:lnTo>
                <a:lnTo>
                  <a:pt x="34" y="275"/>
                </a:lnTo>
                <a:lnTo>
                  <a:pt x="34" y="273"/>
                </a:lnTo>
                <a:lnTo>
                  <a:pt x="34" y="273"/>
                </a:lnTo>
                <a:lnTo>
                  <a:pt x="35" y="274"/>
                </a:lnTo>
                <a:lnTo>
                  <a:pt x="37" y="275"/>
                </a:lnTo>
                <a:lnTo>
                  <a:pt x="37" y="275"/>
                </a:lnTo>
                <a:lnTo>
                  <a:pt x="39" y="279"/>
                </a:lnTo>
                <a:lnTo>
                  <a:pt x="37" y="280"/>
                </a:lnTo>
                <a:lnTo>
                  <a:pt x="36" y="282"/>
                </a:lnTo>
                <a:lnTo>
                  <a:pt x="36" y="282"/>
                </a:lnTo>
                <a:lnTo>
                  <a:pt x="36" y="278"/>
                </a:lnTo>
                <a:lnTo>
                  <a:pt x="36" y="278"/>
                </a:lnTo>
                <a:lnTo>
                  <a:pt x="37" y="278"/>
                </a:lnTo>
                <a:lnTo>
                  <a:pt x="37" y="278"/>
                </a:lnTo>
                <a:close/>
                <a:moveTo>
                  <a:pt x="28" y="323"/>
                </a:moveTo>
                <a:lnTo>
                  <a:pt x="28" y="323"/>
                </a:lnTo>
                <a:lnTo>
                  <a:pt x="28" y="322"/>
                </a:lnTo>
                <a:lnTo>
                  <a:pt x="28" y="319"/>
                </a:lnTo>
                <a:lnTo>
                  <a:pt x="28" y="315"/>
                </a:lnTo>
                <a:lnTo>
                  <a:pt x="28" y="315"/>
                </a:lnTo>
                <a:lnTo>
                  <a:pt x="29" y="319"/>
                </a:lnTo>
                <a:lnTo>
                  <a:pt x="28" y="323"/>
                </a:lnTo>
                <a:lnTo>
                  <a:pt x="28" y="323"/>
                </a:lnTo>
                <a:close/>
                <a:moveTo>
                  <a:pt x="34" y="317"/>
                </a:moveTo>
                <a:lnTo>
                  <a:pt x="34" y="317"/>
                </a:lnTo>
                <a:lnTo>
                  <a:pt x="34" y="315"/>
                </a:lnTo>
                <a:lnTo>
                  <a:pt x="34" y="313"/>
                </a:lnTo>
                <a:lnTo>
                  <a:pt x="34" y="313"/>
                </a:lnTo>
                <a:lnTo>
                  <a:pt x="35" y="314"/>
                </a:lnTo>
                <a:lnTo>
                  <a:pt x="36" y="315"/>
                </a:lnTo>
                <a:lnTo>
                  <a:pt x="36" y="315"/>
                </a:lnTo>
                <a:lnTo>
                  <a:pt x="35" y="317"/>
                </a:lnTo>
                <a:lnTo>
                  <a:pt x="34" y="317"/>
                </a:lnTo>
                <a:lnTo>
                  <a:pt x="34" y="317"/>
                </a:lnTo>
                <a:close/>
                <a:moveTo>
                  <a:pt x="35" y="333"/>
                </a:moveTo>
                <a:lnTo>
                  <a:pt x="35" y="333"/>
                </a:lnTo>
                <a:lnTo>
                  <a:pt x="34" y="333"/>
                </a:lnTo>
                <a:lnTo>
                  <a:pt x="33" y="334"/>
                </a:lnTo>
                <a:lnTo>
                  <a:pt x="33" y="334"/>
                </a:lnTo>
                <a:lnTo>
                  <a:pt x="33" y="333"/>
                </a:lnTo>
                <a:lnTo>
                  <a:pt x="33" y="332"/>
                </a:lnTo>
                <a:lnTo>
                  <a:pt x="33" y="329"/>
                </a:lnTo>
                <a:lnTo>
                  <a:pt x="33" y="328"/>
                </a:lnTo>
                <a:lnTo>
                  <a:pt x="33" y="328"/>
                </a:lnTo>
                <a:lnTo>
                  <a:pt x="34" y="327"/>
                </a:lnTo>
                <a:lnTo>
                  <a:pt x="35" y="325"/>
                </a:lnTo>
                <a:lnTo>
                  <a:pt x="35" y="325"/>
                </a:lnTo>
                <a:lnTo>
                  <a:pt x="34" y="325"/>
                </a:lnTo>
                <a:lnTo>
                  <a:pt x="34" y="325"/>
                </a:lnTo>
                <a:lnTo>
                  <a:pt x="33" y="325"/>
                </a:lnTo>
                <a:lnTo>
                  <a:pt x="33" y="325"/>
                </a:lnTo>
                <a:lnTo>
                  <a:pt x="33" y="323"/>
                </a:lnTo>
                <a:lnTo>
                  <a:pt x="33" y="323"/>
                </a:lnTo>
                <a:lnTo>
                  <a:pt x="34" y="324"/>
                </a:lnTo>
                <a:lnTo>
                  <a:pt x="35" y="324"/>
                </a:lnTo>
                <a:lnTo>
                  <a:pt x="35" y="323"/>
                </a:lnTo>
                <a:lnTo>
                  <a:pt x="35" y="323"/>
                </a:lnTo>
                <a:lnTo>
                  <a:pt x="36" y="325"/>
                </a:lnTo>
                <a:lnTo>
                  <a:pt x="36" y="327"/>
                </a:lnTo>
                <a:lnTo>
                  <a:pt x="36" y="327"/>
                </a:lnTo>
                <a:lnTo>
                  <a:pt x="36" y="327"/>
                </a:lnTo>
                <a:lnTo>
                  <a:pt x="36" y="328"/>
                </a:lnTo>
                <a:lnTo>
                  <a:pt x="36" y="329"/>
                </a:lnTo>
                <a:lnTo>
                  <a:pt x="36" y="329"/>
                </a:lnTo>
                <a:lnTo>
                  <a:pt x="36" y="329"/>
                </a:lnTo>
                <a:lnTo>
                  <a:pt x="36" y="328"/>
                </a:lnTo>
                <a:lnTo>
                  <a:pt x="36" y="328"/>
                </a:lnTo>
                <a:lnTo>
                  <a:pt x="34" y="328"/>
                </a:lnTo>
                <a:lnTo>
                  <a:pt x="34" y="328"/>
                </a:lnTo>
                <a:lnTo>
                  <a:pt x="36" y="330"/>
                </a:lnTo>
                <a:lnTo>
                  <a:pt x="37" y="332"/>
                </a:lnTo>
                <a:lnTo>
                  <a:pt x="37" y="334"/>
                </a:lnTo>
                <a:lnTo>
                  <a:pt x="37" y="334"/>
                </a:lnTo>
                <a:lnTo>
                  <a:pt x="36" y="334"/>
                </a:lnTo>
                <a:lnTo>
                  <a:pt x="36" y="334"/>
                </a:lnTo>
                <a:lnTo>
                  <a:pt x="36" y="337"/>
                </a:lnTo>
                <a:lnTo>
                  <a:pt x="36" y="337"/>
                </a:lnTo>
                <a:lnTo>
                  <a:pt x="34" y="335"/>
                </a:lnTo>
                <a:lnTo>
                  <a:pt x="34" y="335"/>
                </a:lnTo>
                <a:lnTo>
                  <a:pt x="35" y="334"/>
                </a:lnTo>
                <a:lnTo>
                  <a:pt x="35" y="333"/>
                </a:lnTo>
                <a:lnTo>
                  <a:pt x="35" y="333"/>
                </a:lnTo>
                <a:close/>
                <a:moveTo>
                  <a:pt x="27" y="309"/>
                </a:moveTo>
                <a:lnTo>
                  <a:pt x="27" y="309"/>
                </a:lnTo>
                <a:lnTo>
                  <a:pt x="28" y="307"/>
                </a:lnTo>
                <a:lnTo>
                  <a:pt x="27" y="303"/>
                </a:lnTo>
                <a:lnTo>
                  <a:pt x="27" y="303"/>
                </a:lnTo>
                <a:lnTo>
                  <a:pt x="28" y="300"/>
                </a:lnTo>
                <a:lnTo>
                  <a:pt x="28" y="300"/>
                </a:lnTo>
                <a:lnTo>
                  <a:pt x="27" y="299"/>
                </a:lnTo>
                <a:lnTo>
                  <a:pt x="27" y="299"/>
                </a:lnTo>
                <a:lnTo>
                  <a:pt x="27" y="282"/>
                </a:lnTo>
                <a:lnTo>
                  <a:pt x="27" y="282"/>
                </a:lnTo>
                <a:lnTo>
                  <a:pt x="29" y="283"/>
                </a:lnTo>
                <a:lnTo>
                  <a:pt x="29" y="284"/>
                </a:lnTo>
                <a:lnTo>
                  <a:pt x="28" y="287"/>
                </a:lnTo>
                <a:lnTo>
                  <a:pt x="28" y="287"/>
                </a:lnTo>
                <a:lnTo>
                  <a:pt x="29" y="289"/>
                </a:lnTo>
                <a:lnTo>
                  <a:pt x="29" y="292"/>
                </a:lnTo>
                <a:lnTo>
                  <a:pt x="29" y="292"/>
                </a:lnTo>
                <a:lnTo>
                  <a:pt x="29" y="292"/>
                </a:lnTo>
                <a:lnTo>
                  <a:pt x="30" y="292"/>
                </a:lnTo>
                <a:lnTo>
                  <a:pt x="30" y="292"/>
                </a:lnTo>
                <a:lnTo>
                  <a:pt x="30" y="292"/>
                </a:lnTo>
                <a:lnTo>
                  <a:pt x="30" y="293"/>
                </a:lnTo>
                <a:lnTo>
                  <a:pt x="28" y="294"/>
                </a:lnTo>
                <a:lnTo>
                  <a:pt x="28" y="294"/>
                </a:lnTo>
                <a:lnTo>
                  <a:pt x="28" y="300"/>
                </a:lnTo>
                <a:lnTo>
                  <a:pt x="29" y="307"/>
                </a:lnTo>
                <a:lnTo>
                  <a:pt x="29" y="307"/>
                </a:lnTo>
                <a:lnTo>
                  <a:pt x="28" y="308"/>
                </a:lnTo>
                <a:lnTo>
                  <a:pt x="27" y="309"/>
                </a:lnTo>
                <a:lnTo>
                  <a:pt x="27" y="309"/>
                </a:lnTo>
                <a:close/>
                <a:moveTo>
                  <a:pt x="37" y="150"/>
                </a:moveTo>
                <a:lnTo>
                  <a:pt x="37" y="150"/>
                </a:lnTo>
                <a:lnTo>
                  <a:pt x="36" y="150"/>
                </a:lnTo>
                <a:lnTo>
                  <a:pt x="36" y="149"/>
                </a:lnTo>
                <a:lnTo>
                  <a:pt x="36" y="145"/>
                </a:lnTo>
                <a:lnTo>
                  <a:pt x="36" y="145"/>
                </a:lnTo>
                <a:lnTo>
                  <a:pt x="37" y="146"/>
                </a:lnTo>
                <a:lnTo>
                  <a:pt x="37" y="148"/>
                </a:lnTo>
                <a:lnTo>
                  <a:pt x="37" y="149"/>
                </a:lnTo>
                <a:lnTo>
                  <a:pt x="37" y="150"/>
                </a:lnTo>
                <a:lnTo>
                  <a:pt x="37" y="150"/>
                </a:lnTo>
                <a:close/>
                <a:moveTo>
                  <a:pt x="52" y="144"/>
                </a:moveTo>
                <a:lnTo>
                  <a:pt x="52" y="144"/>
                </a:lnTo>
                <a:lnTo>
                  <a:pt x="52" y="145"/>
                </a:lnTo>
                <a:lnTo>
                  <a:pt x="51" y="146"/>
                </a:lnTo>
                <a:lnTo>
                  <a:pt x="51" y="146"/>
                </a:lnTo>
                <a:lnTo>
                  <a:pt x="50" y="146"/>
                </a:lnTo>
                <a:lnTo>
                  <a:pt x="51" y="145"/>
                </a:lnTo>
                <a:lnTo>
                  <a:pt x="52" y="144"/>
                </a:lnTo>
                <a:lnTo>
                  <a:pt x="52" y="144"/>
                </a:lnTo>
                <a:lnTo>
                  <a:pt x="51" y="139"/>
                </a:lnTo>
                <a:lnTo>
                  <a:pt x="51" y="139"/>
                </a:lnTo>
                <a:lnTo>
                  <a:pt x="52" y="136"/>
                </a:lnTo>
                <a:lnTo>
                  <a:pt x="51" y="134"/>
                </a:lnTo>
                <a:lnTo>
                  <a:pt x="51" y="134"/>
                </a:lnTo>
                <a:lnTo>
                  <a:pt x="52" y="133"/>
                </a:lnTo>
                <a:lnTo>
                  <a:pt x="52" y="131"/>
                </a:lnTo>
                <a:lnTo>
                  <a:pt x="52" y="131"/>
                </a:lnTo>
                <a:lnTo>
                  <a:pt x="53" y="133"/>
                </a:lnTo>
                <a:lnTo>
                  <a:pt x="53" y="134"/>
                </a:lnTo>
                <a:lnTo>
                  <a:pt x="52" y="139"/>
                </a:lnTo>
                <a:lnTo>
                  <a:pt x="52" y="139"/>
                </a:lnTo>
                <a:lnTo>
                  <a:pt x="52" y="144"/>
                </a:lnTo>
                <a:lnTo>
                  <a:pt x="52" y="144"/>
                </a:lnTo>
                <a:close/>
                <a:moveTo>
                  <a:pt x="41" y="149"/>
                </a:moveTo>
                <a:lnTo>
                  <a:pt x="41" y="149"/>
                </a:lnTo>
                <a:lnTo>
                  <a:pt x="42" y="149"/>
                </a:lnTo>
                <a:lnTo>
                  <a:pt x="42" y="149"/>
                </a:lnTo>
                <a:lnTo>
                  <a:pt x="42" y="150"/>
                </a:lnTo>
                <a:lnTo>
                  <a:pt x="43" y="150"/>
                </a:lnTo>
                <a:lnTo>
                  <a:pt x="43" y="150"/>
                </a:lnTo>
                <a:lnTo>
                  <a:pt x="43" y="151"/>
                </a:lnTo>
                <a:lnTo>
                  <a:pt x="42" y="151"/>
                </a:lnTo>
                <a:lnTo>
                  <a:pt x="42" y="151"/>
                </a:lnTo>
                <a:lnTo>
                  <a:pt x="41" y="150"/>
                </a:lnTo>
                <a:lnTo>
                  <a:pt x="41" y="150"/>
                </a:lnTo>
                <a:lnTo>
                  <a:pt x="41" y="149"/>
                </a:lnTo>
                <a:lnTo>
                  <a:pt x="41" y="149"/>
                </a:lnTo>
                <a:close/>
                <a:moveTo>
                  <a:pt x="42" y="151"/>
                </a:moveTo>
                <a:lnTo>
                  <a:pt x="42" y="151"/>
                </a:lnTo>
                <a:lnTo>
                  <a:pt x="43" y="153"/>
                </a:lnTo>
                <a:lnTo>
                  <a:pt x="45" y="153"/>
                </a:lnTo>
                <a:lnTo>
                  <a:pt x="46" y="153"/>
                </a:lnTo>
                <a:lnTo>
                  <a:pt x="46" y="154"/>
                </a:lnTo>
                <a:lnTo>
                  <a:pt x="46" y="154"/>
                </a:lnTo>
                <a:lnTo>
                  <a:pt x="45" y="154"/>
                </a:lnTo>
                <a:lnTo>
                  <a:pt x="43" y="153"/>
                </a:lnTo>
                <a:lnTo>
                  <a:pt x="43" y="153"/>
                </a:lnTo>
                <a:lnTo>
                  <a:pt x="42" y="154"/>
                </a:lnTo>
                <a:lnTo>
                  <a:pt x="42" y="154"/>
                </a:lnTo>
                <a:lnTo>
                  <a:pt x="42" y="153"/>
                </a:lnTo>
                <a:lnTo>
                  <a:pt x="42" y="151"/>
                </a:lnTo>
                <a:lnTo>
                  <a:pt x="42" y="151"/>
                </a:lnTo>
                <a:close/>
                <a:moveTo>
                  <a:pt x="52" y="149"/>
                </a:moveTo>
                <a:lnTo>
                  <a:pt x="52" y="149"/>
                </a:lnTo>
                <a:lnTo>
                  <a:pt x="53" y="148"/>
                </a:lnTo>
                <a:lnTo>
                  <a:pt x="53" y="146"/>
                </a:lnTo>
                <a:lnTo>
                  <a:pt x="53" y="145"/>
                </a:lnTo>
                <a:lnTo>
                  <a:pt x="53" y="145"/>
                </a:lnTo>
                <a:lnTo>
                  <a:pt x="53" y="145"/>
                </a:lnTo>
                <a:lnTo>
                  <a:pt x="54" y="148"/>
                </a:lnTo>
                <a:lnTo>
                  <a:pt x="53" y="149"/>
                </a:lnTo>
                <a:lnTo>
                  <a:pt x="52" y="149"/>
                </a:lnTo>
                <a:lnTo>
                  <a:pt x="52" y="149"/>
                </a:lnTo>
                <a:close/>
                <a:moveTo>
                  <a:pt x="23" y="247"/>
                </a:moveTo>
                <a:lnTo>
                  <a:pt x="23" y="247"/>
                </a:lnTo>
                <a:lnTo>
                  <a:pt x="23" y="244"/>
                </a:lnTo>
                <a:lnTo>
                  <a:pt x="23" y="243"/>
                </a:lnTo>
                <a:lnTo>
                  <a:pt x="23" y="243"/>
                </a:lnTo>
                <a:lnTo>
                  <a:pt x="24" y="243"/>
                </a:lnTo>
                <a:lnTo>
                  <a:pt x="24" y="244"/>
                </a:lnTo>
                <a:lnTo>
                  <a:pt x="24" y="245"/>
                </a:lnTo>
                <a:lnTo>
                  <a:pt x="27" y="245"/>
                </a:lnTo>
                <a:lnTo>
                  <a:pt x="27" y="245"/>
                </a:lnTo>
                <a:lnTo>
                  <a:pt x="27" y="247"/>
                </a:lnTo>
                <a:lnTo>
                  <a:pt x="25" y="247"/>
                </a:lnTo>
                <a:lnTo>
                  <a:pt x="23" y="247"/>
                </a:lnTo>
                <a:lnTo>
                  <a:pt x="23" y="247"/>
                </a:lnTo>
                <a:close/>
                <a:moveTo>
                  <a:pt x="23" y="180"/>
                </a:moveTo>
                <a:lnTo>
                  <a:pt x="23" y="180"/>
                </a:lnTo>
                <a:lnTo>
                  <a:pt x="23" y="178"/>
                </a:lnTo>
                <a:lnTo>
                  <a:pt x="23" y="175"/>
                </a:lnTo>
                <a:lnTo>
                  <a:pt x="23" y="170"/>
                </a:lnTo>
                <a:lnTo>
                  <a:pt x="23" y="170"/>
                </a:lnTo>
                <a:lnTo>
                  <a:pt x="23" y="166"/>
                </a:lnTo>
                <a:lnTo>
                  <a:pt x="22" y="165"/>
                </a:lnTo>
                <a:lnTo>
                  <a:pt x="22" y="164"/>
                </a:lnTo>
                <a:lnTo>
                  <a:pt x="22" y="164"/>
                </a:lnTo>
                <a:lnTo>
                  <a:pt x="23" y="164"/>
                </a:lnTo>
                <a:lnTo>
                  <a:pt x="23" y="165"/>
                </a:lnTo>
                <a:lnTo>
                  <a:pt x="23" y="168"/>
                </a:lnTo>
                <a:lnTo>
                  <a:pt x="23" y="168"/>
                </a:lnTo>
                <a:lnTo>
                  <a:pt x="24" y="170"/>
                </a:lnTo>
                <a:lnTo>
                  <a:pt x="24" y="170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3"/>
                </a:lnTo>
                <a:lnTo>
                  <a:pt x="24" y="174"/>
                </a:lnTo>
                <a:lnTo>
                  <a:pt x="23" y="175"/>
                </a:lnTo>
                <a:lnTo>
                  <a:pt x="23" y="175"/>
                </a:lnTo>
                <a:lnTo>
                  <a:pt x="24" y="178"/>
                </a:lnTo>
                <a:lnTo>
                  <a:pt x="23" y="180"/>
                </a:lnTo>
                <a:lnTo>
                  <a:pt x="23" y="180"/>
                </a:lnTo>
                <a:close/>
                <a:moveTo>
                  <a:pt x="48" y="140"/>
                </a:moveTo>
                <a:lnTo>
                  <a:pt x="48" y="140"/>
                </a:lnTo>
                <a:lnTo>
                  <a:pt x="50" y="141"/>
                </a:lnTo>
                <a:lnTo>
                  <a:pt x="50" y="143"/>
                </a:lnTo>
                <a:lnTo>
                  <a:pt x="50" y="143"/>
                </a:lnTo>
                <a:lnTo>
                  <a:pt x="48" y="143"/>
                </a:lnTo>
                <a:lnTo>
                  <a:pt x="48" y="143"/>
                </a:lnTo>
                <a:lnTo>
                  <a:pt x="48" y="140"/>
                </a:lnTo>
                <a:lnTo>
                  <a:pt x="48" y="140"/>
                </a:lnTo>
                <a:close/>
                <a:moveTo>
                  <a:pt x="41" y="134"/>
                </a:moveTo>
                <a:lnTo>
                  <a:pt x="41" y="134"/>
                </a:lnTo>
                <a:lnTo>
                  <a:pt x="42" y="130"/>
                </a:lnTo>
                <a:lnTo>
                  <a:pt x="42" y="130"/>
                </a:lnTo>
                <a:lnTo>
                  <a:pt x="45" y="133"/>
                </a:lnTo>
                <a:lnTo>
                  <a:pt x="45" y="135"/>
                </a:lnTo>
                <a:lnTo>
                  <a:pt x="45" y="141"/>
                </a:lnTo>
                <a:lnTo>
                  <a:pt x="45" y="141"/>
                </a:lnTo>
                <a:lnTo>
                  <a:pt x="46" y="143"/>
                </a:lnTo>
                <a:lnTo>
                  <a:pt x="46" y="143"/>
                </a:lnTo>
                <a:lnTo>
                  <a:pt x="46" y="143"/>
                </a:lnTo>
                <a:lnTo>
                  <a:pt x="46" y="144"/>
                </a:lnTo>
                <a:lnTo>
                  <a:pt x="46" y="145"/>
                </a:lnTo>
                <a:lnTo>
                  <a:pt x="47" y="148"/>
                </a:lnTo>
                <a:lnTo>
                  <a:pt x="47" y="148"/>
                </a:lnTo>
                <a:lnTo>
                  <a:pt x="47" y="149"/>
                </a:lnTo>
                <a:lnTo>
                  <a:pt x="46" y="150"/>
                </a:lnTo>
                <a:lnTo>
                  <a:pt x="45" y="151"/>
                </a:lnTo>
                <a:lnTo>
                  <a:pt x="45" y="151"/>
                </a:lnTo>
                <a:lnTo>
                  <a:pt x="45" y="149"/>
                </a:lnTo>
                <a:lnTo>
                  <a:pt x="45" y="148"/>
                </a:lnTo>
                <a:lnTo>
                  <a:pt x="45" y="146"/>
                </a:lnTo>
                <a:lnTo>
                  <a:pt x="45" y="144"/>
                </a:lnTo>
                <a:lnTo>
                  <a:pt x="45" y="144"/>
                </a:lnTo>
                <a:lnTo>
                  <a:pt x="43" y="143"/>
                </a:lnTo>
                <a:lnTo>
                  <a:pt x="42" y="143"/>
                </a:lnTo>
                <a:lnTo>
                  <a:pt x="42" y="141"/>
                </a:lnTo>
                <a:lnTo>
                  <a:pt x="42" y="141"/>
                </a:lnTo>
                <a:lnTo>
                  <a:pt x="43" y="141"/>
                </a:lnTo>
                <a:lnTo>
                  <a:pt x="43" y="141"/>
                </a:lnTo>
                <a:lnTo>
                  <a:pt x="43" y="136"/>
                </a:lnTo>
                <a:lnTo>
                  <a:pt x="43" y="135"/>
                </a:lnTo>
                <a:lnTo>
                  <a:pt x="41" y="134"/>
                </a:lnTo>
                <a:lnTo>
                  <a:pt x="41" y="134"/>
                </a:lnTo>
                <a:close/>
                <a:moveTo>
                  <a:pt x="28" y="145"/>
                </a:moveTo>
                <a:lnTo>
                  <a:pt x="28" y="145"/>
                </a:lnTo>
                <a:lnTo>
                  <a:pt x="27" y="144"/>
                </a:lnTo>
                <a:lnTo>
                  <a:pt x="25" y="143"/>
                </a:lnTo>
                <a:lnTo>
                  <a:pt x="27" y="139"/>
                </a:lnTo>
                <a:lnTo>
                  <a:pt x="27" y="139"/>
                </a:lnTo>
                <a:lnTo>
                  <a:pt x="25" y="136"/>
                </a:lnTo>
                <a:lnTo>
                  <a:pt x="25" y="135"/>
                </a:lnTo>
                <a:lnTo>
                  <a:pt x="27" y="134"/>
                </a:lnTo>
                <a:lnTo>
                  <a:pt x="27" y="134"/>
                </a:lnTo>
                <a:lnTo>
                  <a:pt x="28" y="140"/>
                </a:lnTo>
                <a:lnTo>
                  <a:pt x="28" y="145"/>
                </a:lnTo>
                <a:lnTo>
                  <a:pt x="28" y="145"/>
                </a:lnTo>
                <a:close/>
                <a:moveTo>
                  <a:pt x="482" y="638"/>
                </a:moveTo>
                <a:lnTo>
                  <a:pt x="482" y="638"/>
                </a:lnTo>
                <a:lnTo>
                  <a:pt x="476" y="639"/>
                </a:lnTo>
                <a:lnTo>
                  <a:pt x="471" y="639"/>
                </a:lnTo>
                <a:lnTo>
                  <a:pt x="471" y="639"/>
                </a:lnTo>
                <a:lnTo>
                  <a:pt x="476" y="638"/>
                </a:lnTo>
                <a:lnTo>
                  <a:pt x="482" y="638"/>
                </a:lnTo>
                <a:lnTo>
                  <a:pt x="482" y="638"/>
                </a:lnTo>
                <a:close/>
                <a:moveTo>
                  <a:pt x="71" y="377"/>
                </a:moveTo>
                <a:lnTo>
                  <a:pt x="71" y="377"/>
                </a:lnTo>
                <a:lnTo>
                  <a:pt x="70" y="375"/>
                </a:lnTo>
                <a:lnTo>
                  <a:pt x="70" y="375"/>
                </a:lnTo>
                <a:lnTo>
                  <a:pt x="71" y="373"/>
                </a:lnTo>
                <a:lnTo>
                  <a:pt x="71" y="373"/>
                </a:lnTo>
                <a:lnTo>
                  <a:pt x="71" y="373"/>
                </a:lnTo>
                <a:lnTo>
                  <a:pt x="72" y="374"/>
                </a:lnTo>
                <a:lnTo>
                  <a:pt x="71" y="377"/>
                </a:lnTo>
                <a:lnTo>
                  <a:pt x="71" y="377"/>
                </a:lnTo>
                <a:close/>
                <a:moveTo>
                  <a:pt x="69" y="372"/>
                </a:moveTo>
                <a:lnTo>
                  <a:pt x="69" y="378"/>
                </a:lnTo>
                <a:lnTo>
                  <a:pt x="69" y="378"/>
                </a:lnTo>
                <a:lnTo>
                  <a:pt x="68" y="377"/>
                </a:lnTo>
                <a:lnTo>
                  <a:pt x="68" y="374"/>
                </a:lnTo>
                <a:lnTo>
                  <a:pt x="68" y="373"/>
                </a:lnTo>
                <a:lnTo>
                  <a:pt x="69" y="372"/>
                </a:lnTo>
                <a:lnTo>
                  <a:pt x="69" y="372"/>
                </a:lnTo>
                <a:close/>
                <a:moveTo>
                  <a:pt x="75" y="373"/>
                </a:moveTo>
                <a:lnTo>
                  <a:pt x="75" y="373"/>
                </a:lnTo>
                <a:lnTo>
                  <a:pt x="75" y="373"/>
                </a:lnTo>
                <a:lnTo>
                  <a:pt x="75" y="374"/>
                </a:lnTo>
                <a:lnTo>
                  <a:pt x="75" y="375"/>
                </a:lnTo>
                <a:lnTo>
                  <a:pt x="75" y="375"/>
                </a:lnTo>
                <a:lnTo>
                  <a:pt x="74" y="375"/>
                </a:lnTo>
                <a:lnTo>
                  <a:pt x="74" y="374"/>
                </a:lnTo>
                <a:lnTo>
                  <a:pt x="75" y="373"/>
                </a:lnTo>
                <a:lnTo>
                  <a:pt x="75" y="373"/>
                </a:lnTo>
                <a:close/>
                <a:moveTo>
                  <a:pt x="68" y="409"/>
                </a:moveTo>
                <a:lnTo>
                  <a:pt x="68" y="409"/>
                </a:lnTo>
                <a:lnTo>
                  <a:pt x="68" y="410"/>
                </a:lnTo>
                <a:lnTo>
                  <a:pt x="68" y="410"/>
                </a:lnTo>
                <a:lnTo>
                  <a:pt x="68" y="413"/>
                </a:lnTo>
                <a:lnTo>
                  <a:pt x="68" y="413"/>
                </a:lnTo>
                <a:lnTo>
                  <a:pt x="66" y="413"/>
                </a:lnTo>
                <a:lnTo>
                  <a:pt x="66" y="412"/>
                </a:lnTo>
                <a:lnTo>
                  <a:pt x="68" y="409"/>
                </a:lnTo>
                <a:lnTo>
                  <a:pt x="68" y="409"/>
                </a:lnTo>
                <a:close/>
                <a:moveTo>
                  <a:pt x="80" y="372"/>
                </a:moveTo>
                <a:lnTo>
                  <a:pt x="80" y="372"/>
                </a:lnTo>
                <a:lnTo>
                  <a:pt x="80" y="367"/>
                </a:lnTo>
                <a:lnTo>
                  <a:pt x="80" y="362"/>
                </a:lnTo>
                <a:lnTo>
                  <a:pt x="80" y="362"/>
                </a:lnTo>
                <a:lnTo>
                  <a:pt x="81" y="362"/>
                </a:lnTo>
                <a:lnTo>
                  <a:pt x="81" y="362"/>
                </a:lnTo>
                <a:lnTo>
                  <a:pt x="81" y="360"/>
                </a:lnTo>
                <a:lnTo>
                  <a:pt x="82" y="360"/>
                </a:lnTo>
                <a:lnTo>
                  <a:pt x="82" y="360"/>
                </a:lnTo>
                <a:lnTo>
                  <a:pt x="82" y="363"/>
                </a:lnTo>
                <a:lnTo>
                  <a:pt x="81" y="365"/>
                </a:lnTo>
                <a:lnTo>
                  <a:pt x="81" y="365"/>
                </a:lnTo>
                <a:lnTo>
                  <a:pt x="80" y="365"/>
                </a:lnTo>
                <a:lnTo>
                  <a:pt x="80" y="365"/>
                </a:lnTo>
                <a:lnTo>
                  <a:pt x="80" y="369"/>
                </a:lnTo>
                <a:lnTo>
                  <a:pt x="80" y="369"/>
                </a:lnTo>
                <a:lnTo>
                  <a:pt x="81" y="369"/>
                </a:lnTo>
                <a:lnTo>
                  <a:pt x="82" y="369"/>
                </a:lnTo>
                <a:lnTo>
                  <a:pt x="82" y="369"/>
                </a:lnTo>
                <a:lnTo>
                  <a:pt x="82" y="370"/>
                </a:lnTo>
                <a:lnTo>
                  <a:pt x="82" y="372"/>
                </a:lnTo>
                <a:lnTo>
                  <a:pt x="81" y="374"/>
                </a:lnTo>
                <a:lnTo>
                  <a:pt x="81" y="374"/>
                </a:lnTo>
                <a:lnTo>
                  <a:pt x="82" y="375"/>
                </a:lnTo>
                <a:lnTo>
                  <a:pt x="82" y="374"/>
                </a:lnTo>
                <a:lnTo>
                  <a:pt x="82" y="374"/>
                </a:lnTo>
                <a:lnTo>
                  <a:pt x="82" y="375"/>
                </a:lnTo>
                <a:lnTo>
                  <a:pt x="82" y="375"/>
                </a:lnTo>
                <a:lnTo>
                  <a:pt x="81" y="377"/>
                </a:lnTo>
                <a:lnTo>
                  <a:pt x="81" y="377"/>
                </a:lnTo>
                <a:lnTo>
                  <a:pt x="81" y="377"/>
                </a:lnTo>
                <a:lnTo>
                  <a:pt x="80" y="375"/>
                </a:lnTo>
                <a:lnTo>
                  <a:pt x="80" y="375"/>
                </a:lnTo>
                <a:lnTo>
                  <a:pt x="79" y="375"/>
                </a:lnTo>
                <a:lnTo>
                  <a:pt x="79" y="375"/>
                </a:lnTo>
                <a:lnTo>
                  <a:pt x="79" y="374"/>
                </a:lnTo>
                <a:lnTo>
                  <a:pt x="79" y="373"/>
                </a:lnTo>
                <a:lnTo>
                  <a:pt x="80" y="373"/>
                </a:lnTo>
                <a:lnTo>
                  <a:pt x="81" y="373"/>
                </a:lnTo>
                <a:lnTo>
                  <a:pt x="81" y="373"/>
                </a:lnTo>
                <a:lnTo>
                  <a:pt x="81" y="372"/>
                </a:lnTo>
                <a:lnTo>
                  <a:pt x="81" y="372"/>
                </a:lnTo>
                <a:lnTo>
                  <a:pt x="80" y="372"/>
                </a:lnTo>
                <a:lnTo>
                  <a:pt x="80" y="372"/>
                </a:lnTo>
                <a:close/>
                <a:moveTo>
                  <a:pt x="68" y="359"/>
                </a:moveTo>
                <a:lnTo>
                  <a:pt x="68" y="359"/>
                </a:lnTo>
                <a:lnTo>
                  <a:pt x="69" y="360"/>
                </a:lnTo>
                <a:lnTo>
                  <a:pt x="69" y="362"/>
                </a:lnTo>
                <a:lnTo>
                  <a:pt x="69" y="367"/>
                </a:lnTo>
                <a:lnTo>
                  <a:pt x="69" y="367"/>
                </a:lnTo>
                <a:lnTo>
                  <a:pt x="68" y="365"/>
                </a:lnTo>
                <a:lnTo>
                  <a:pt x="68" y="363"/>
                </a:lnTo>
                <a:lnTo>
                  <a:pt x="68" y="362"/>
                </a:lnTo>
                <a:lnTo>
                  <a:pt x="68" y="359"/>
                </a:lnTo>
                <a:lnTo>
                  <a:pt x="68" y="359"/>
                </a:lnTo>
                <a:close/>
                <a:moveTo>
                  <a:pt x="75" y="419"/>
                </a:moveTo>
                <a:lnTo>
                  <a:pt x="75" y="419"/>
                </a:lnTo>
                <a:lnTo>
                  <a:pt x="74" y="419"/>
                </a:lnTo>
                <a:lnTo>
                  <a:pt x="72" y="420"/>
                </a:lnTo>
                <a:lnTo>
                  <a:pt x="72" y="420"/>
                </a:lnTo>
                <a:lnTo>
                  <a:pt x="75" y="422"/>
                </a:lnTo>
                <a:lnTo>
                  <a:pt x="75" y="422"/>
                </a:lnTo>
                <a:lnTo>
                  <a:pt x="74" y="424"/>
                </a:lnTo>
                <a:lnTo>
                  <a:pt x="74" y="427"/>
                </a:lnTo>
                <a:lnTo>
                  <a:pt x="74" y="427"/>
                </a:lnTo>
                <a:lnTo>
                  <a:pt x="72" y="425"/>
                </a:lnTo>
                <a:lnTo>
                  <a:pt x="71" y="424"/>
                </a:lnTo>
                <a:lnTo>
                  <a:pt x="71" y="424"/>
                </a:lnTo>
                <a:lnTo>
                  <a:pt x="71" y="423"/>
                </a:lnTo>
                <a:lnTo>
                  <a:pt x="72" y="423"/>
                </a:lnTo>
                <a:lnTo>
                  <a:pt x="74" y="424"/>
                </a:lnTo>
                <a:lnTo>
                  <a:pt x="74" y="424"/>
                </a:lnTo>
                <a:lnTo>
                  <a:pt x="72" y="422"/>
                </a:lnTo>
                <a:lnTo>
                  <a:pt x="71" y="420"/>
                </a:lnTo>
                <a:lnTo>
                  <a:pt x="71" y="419"/>
                </a:lnTo>
                <a:lnTo>
                  <a:pt x="71" y="419"/>
                </a:lnTo>
                <a:lnTo>
                  <a:pt x="74" y="419"/>
                </a:lnTo>
                <a:lnTo>
                  <a:pt x="74" y="418"/>
                </a:lnTo>
                <a:lnTo>
                  <a:pt x="74" y="415"/>
                </a:lnTo>
                <a:lnTo>
                  <a:pt x="74" y="415"/>
                </a:lnTo>
                <a:lnTo>
                  <a:pt x="75" y="415"/>
                </a:lnTo>
                <a:lnTo>
                  <a:pt x="76" y="417"/>
                </a:lnTo>
                <a:lnTo>
                  <a:pt x="76" y="420"/>
                </a:lnTo>
                <a:lnTo>
                  <a:pt x="76" y="420"/>
                </a:lnTo>
                <a:lnTo>
                  <a:pt x="75" y="420"/>
                </a:lnTo>
                <a:lnTo>
                  <a:pt x="75" y="419"/>
                </a:lnTo>
                <a:lnTo>
                  <a:pt x="75" y="419"/>
                </a:lnTo>
                <a:close/>
                <a:moveTo>
                  <a:pt x="76" y="362"/>
                </a:moveTo>
                <a:lnTo>
                  <a:pt x="76" y="362"/>
                </a:lnTo>
                <a:lnTo>
                  <a:pt x="76" y="360"/>
                </a:lnTo>
                <a:lnTo>
                  <a:pt x="76" y="359"/>
                </a:lnTo>
                <a:lnTo>
                  <a:pt x="76" y="355"/>
                </a:lnTo>
                <a:lnTo>
                  <a:pt x="76" y="355"/>
                </a:lnTo>
                <a:lnTo>
                  <a:pt x="77" y="357"/>
                </a:lnTo>
                <a:lnTo>
                  <a:pt x="77" y="358"/>
                </a:lnTo>
                <a:lnTo>
                  <a:pt x="76" y="362"/>
                </a:lnTo>
                <a:lnTo>
                  <a:pt x="76" y="362"/>
                </a:lnTo>
                <a:close/>
                <a:moveTo>
                  <a:pt x="85" y="368"/>
                </a:moveTo>
                <a:lnTo>
                  <a:pt x="85" y="368"/>
                </a:lnTo>
                <a:lnTo>
                  <a:pt x="85" y="368"/>
                </a:lnTo>
                <a:lnTo>
                  <a:pt x="85" y="369"/>
                </a:lnTo>
                <a:lnTo>
                  <a:pt x="85" y="370"/>
                </a:lnTo>
                <a:lnTo>
                  <a:pt x="85" y="370"/>
                </a:lnTo>
                <a:lnTo>
                  <a:pt x="83" y="370"/>
                </a:lnTo>
                <a:lnTo>
                  <a:pt x="83" y="369"/>
                </a:lnTo>
                <a:lnTo>
                  <a:pt x="85" y="368"/>
                </a:lnTo>
                <a:lnTo>
                  <a:pt x="85" y="368"/>
                </a:lnTo>
                <a:close/>
                <a:moveTo>
                  <a:pt x="76" y="430"/>
                </a:moveTo>
                <a:lnTo>
                  <a:pt x="76" y="430"/>
                </a:lnTo>
                <a:lnTo>
                  <a:pt x="77" y="432"/>
                </a:lnTo>
                <a:lnTo>
                  <a:pt x="77" y="434"/>
                </a:lnTo>
                <a:lnTo>
                  <a:pt x="77" y="434"/>
                </a:lnTo>
                <a:lnTo>
                  <a:pt x="77" y="434"/>
                </a:lnTo>
                <a:lnTo>
                  <a:pt x="76" y="433"/>
                </a:lnTo>
                <a:lnTo>
                  <a:pt x="76" y="430"/>
                </a:lnTo>
                <a:lnTo>
                  <a:pt x="76" y="430"/>
                </a:lnTo>
                <a:close/>
                <a:moveTo>
                  <a:pt x="75" y="447"/>
                </a:moveTo>
                <a:lnTo>
                  <a:pt x="75" y="447"/>
                </a:lnTo>
                <a:lnTo>
                  <a:pt x="76" y="445"/>
                </a:lnTo>
                <a:lnTo>
                  <a:pt x="76" y="445"/>
                </a:lnTo>
                <a:lnTo>
                  <a:pt x="77" y="447"/>
                </a:lnTo>
                <a:lnTo>
                  <a:pt x="77" y="449"/>
                </a:lnTo>
                <a:lnTo>
                  <a:pt x="77" y="449"/>
                </a:lnTo>
                <a:lnTo>
                  <a:pt x="76" y="448"/>
                </a:lnTo>
                <a:lnTo>
                  <a:pt x="75" y="447"/>
                </a:lnTo>
                <a:lnTo>
                  <a:pt x="75" y="447"/>
                </a:lnTo>
                <a:close/>
                <a:moveTo>
                  <a:pt x="68" y="357"/>
                </a:moveTo>
                <a:lnTo>
                  <a:pt x="68" y="357"/>
                </a:lnTo>
                <a:lnTo>
                  <a:pt x="69" y="338"/>
                </a:lnTo>
                <a:lnTo>
                  <a:pt x="69" y="338"/>
                </a:lnTo>
                <a:lnTo>
                  <a:pt x="69" y="338"/>
                </a:lnTo>
                <a:lnTo>
                  <a:pt x="69" y="339"/>
                </a:lnTo>
                <a:lnTo>
                  <a:pt x="69" y="342"/>
                </a:lnTo>
                <a:lnTo>
                  <a:pt x="69" y="342"/>
                </a:lnTo>
                <a:lnTo>
                  <a:pt x="69" y="358"/>
                </a:lnTo>
                <a:lnTo>
                  <a:pt x="69" y="358"/>
                </a:lnTo>
                <a:lnTo>
                  <a:pt x="68" y="358"/>
                </a:lnTo>
                <a:lnTo>
                  <a:pt x="68" y="357"/>
                </a:lnTo>
                <a:lnTo>
                  <a:pt x="68" y="357"/>
                </a:lnTo>
                <a:close/>
                <a:moveTo>
                  <a:pt x="76" y="472"/>
                </a:moveTo>
                <a:lnTo>
                  <a:pt x="76" y="472"/>
                </a:lnTo>
                <a:lnTo>
                  <a:pt x="76" y="473"/>
                </a:lnTo>
                <a:lnTo>
                  <a:pt x="76" y="474"/>
                </a:lnTo>
                <a:lnTo>
                  <a:pt x="74" y="474"/>
                </a:lnTo>
                <a:lnTo>
                  <a:pt x="74" y="474"/>
                </a:lnTo>
                <a:lnTo>
                  <a:pt x="74" y="473"/>
                </a:lnTo>
                <a:lnTo>
                  <a:pt x="75" y="473"/>
                </a:lnTo>
                <a:lnTo>
                  <a:pt x="76" y="472"/>
                </a:lnTo>
                <a:lnTo>
                  <a:pt x="76" y="472"/>
                </a:lnTo>
                <a:close/>
                <a:moveTo>
                  <a:pt x="83" y="499"/>
                </a:moveTo>
                <a:lnTo>
                  <a:pt x="83" y="499"/>
                </a:lnTo>
                <a:lnTo>
                  <a:pt x="83" y="501"/>
                </a:lnTo>
                <a:lnTo>
                  <a:pt x="81" y="502"/>
                </a:lnTo>
                <a:lnTo>
                  <a:pt x="81" y="502"/>
                </a:lnTo>
                <a:lnTo>
                  <a:pt x="82" y="499"/>
                </a:lnTo>
                <a:lnTo>
                  <a:pt x="83" y="499"/>
                </a:lnTo>
                <a:lnTo>
                  <a:pt x="83" y="499"/>
                </a:lnTo>
                <a:close/>
                <a:moveTo>
                  <a:pt x="83" y="476"/>
                </a:moveTo>
                <a:lnTo>
                  <a:pt x="83" y="476"/>
                </a:lnTo>
                <a:lnTo>
                  <a:pt x="83" y="482"/>
                </a:lnTo>
                <a:lnTo>
                  <a:pt x="82" y="488"/>
                </a:lnTo>
                <a:lnTo>
                  <a:pt x="82" y="488"/>
                </a:lnTo>
                <a:lnTo>
                  <a:pt x="82" y="489"/>
                </a:lnTo>
                <a:lnTo>
                  <a:pt x="83" y="489"/>
                </a:lnTo>
                <a:lnTo>
                  <a:pt x="83" y="491"/>
                </a:lnTo>
                <a:lnTo>
                  <a:pt x="83" y="492"/>
                </a:lnTo>
                <a:lnTo>
                  <a:pt x="83" y="492"/>
                </a:lnTo>
                <a:lnTo>
                  <a:pt x="82" y="491"/>
                </a:lnTo>
                <a:lnTo>
                  <a:pt x="82" y="491"/>
                </a:lnTo>
                <a:lnTo>
                  <a:pt x="82" y="494"/>
                </a:lnTo>
                <a:lnTo>
                  <a:pt x="83" y="497"/>
                </a:lnTo>
                <a:lnTo>
                  <a:pt x="83" y="497"/>
                </a:lnTo>
                <a:lnTo>
                  <a:pt x="81" y="497"/>
                </a:lnTo>
                <a:lnTo>
                  <a:pt x="81" y="498"/>
                </a:lnTo>
                <a:lnTo>
                  <a:pt x="80" y="501"/>
                </a:lnTo>
                <a:lnTo>
                  <a:pt x="80" y="501"/>
                </a:lnTo>
                <a:lnTo>
                  <a:pt x="79" y="499"/>
                </a:lnTo>
                <a:lnTo>
                  <a:pt x="79" y="497"/>
                </a:lnTo>
                <a:lnTo>
                  <a:pt x="81" y="494"/>
                </a:lnTo>
                <a:lnTo>
                  <a:pt x="81" y="494"/>
                </a:lnTo>
                <a:lnTo>
                  <a:pt x="79" y="492"/>
                </a:lnTo>
                <a:lnTo>
                  <a:pt x="77" y="491"/>
                </a:lnTo>
                <a:lnTo>
                  <a:pt x="77" y="489"/>
                </a:lnTo>
                <a:lnTo>
                  <a:pt x="77" y="489"/>
                </a:lnTo>
                <a:lnTo>
                  <a:pt x="79" y="489"/>
                </a:lnTo>
                <a:lnTo>
                  <a:pt x="79" y="491"/>
                </a:lnTo>
                <a:lnTo>
                  <a:pt x="79" y="491"/>
                </a:lnTo>
                <a:lnTo>
                  <a:pt x="80" y="492"/>
                </a:lnTo>
                <a:lnTo>
                  <a:pt x="80" y="492"/>
                </a:lnTo>
                <a:lnTo>
                  <a:pt x="80" y="491"/>
                </a:lnTo>
                <a:lnTo>
                  <a:pt x="80" y="491"/>
                </a:lnTo>
                <a:lnTo>
                  <a:pt x="79" y="489"/>
                </a:lnTo>
                <a:lnTo>
                  <a:pt x="79" y="489"/>
                </a:lnTo>
                <a:lnTo>
                  <a:pt x="79" y="487"/>
                </a:lnTo>
                <a:lnTo>
                  <a:pt x="79" y="486"/>
                </a:lnTo>
                <a:lnTo>
                  <a:pt x="79" y="486"/>
                </a:lnTo>
                <a:lnTo>
                  <a:pt x="80" y="486"/>
                </a:lnTo>
                <a:lnTo>
                  <a:pt x="80" y="486"/>
                </a:lnTo>
                <a:lnTo>
                  <a:pt x="79" y="483"/>
                </a:lnTo>
                <a:lnTo>
                  <a:pt x="79" y="483"/>
                </a:lnTo>
                <a:lnTo>
                  <a:pt x="79" y="482"/>
                </a:lnTo>
                <a:lnTo>
                  <a:pt x="80" y="482"/>
                </a:lnTo>
                <a:lnTo>
                  <a:pt x="80" y="482"/>
                </a:lnTo>
                <a:lnTo>
                  <a:pt x="79" y="481"/>
                </a:lnTo>
                <a:lnTo>
                  <a:pt x="80" y="479"/>
                </a:lnTo>
                <a:lnTo>
                  <a:pt x="80" y="479"/>
                </a:lnTo>
                <a:lnTo>
                  <a:pt x="80" y="478"/>
                </a:lnTo>
                <a:lnTo>
                  <a:pt x="80" y="478"/>
                </a:lnTo>
                <a:lnTo>
                  <a:pt x="82" y="478"/>
                </a:lnTo>
                <a:lnTo>
                  <a:pt x="82" y="477"/>
                </a:lnTo>
                <a:lnTo>
                  <a:pt x="83" y="476"/>
                </a:lnTo>
                <a:lnTo>
                  <a:pt x="83" y="476"/>
                </a:lnTo>
                <a:close/>
                <a:moveTo>
                  <a:pt x="81" y="478"/>
                </a:moveTo>
                <a:lnTo>
                  <a:pt x="81" y="478"/>
                </a:lnTo>
                <a:lnTo>
                  <a:pt x="81" y="481"/>
                </a:lnTo>
                <a:lnTo>
                  <a:pt x="80" y="482"/>
                </a:lnTo>
                <a:lnTo>
                  <a:pt x="81" y="483"/>
                </a:lnTo>
                <a:lnTo>
                  <a:pt x="82" y="483"/>
                </a:lnTo>
                <a:lnTo>
                  <a:pt x="82" y="483"/>
                </a:lnTo>
                <a:lnTo>
                  <a:pt x="82" y="479"/>
                </a:lnTo>
                <a:lnTo>
                  <a:pt x="82" y="479"/>
                </a:lnTo>
                <a:lnTo>
                  <a:pt x="81" y="478"/>
                </a:lnTo>
                <a:lnTo>
                  <a:pt x="81" y="478"/>
                </a:lnTo>
                <a:close/>
                <a:moveTo>
                  <a:pt x="68" y="428"/>
                </a:moveTo>
                <a:lnTo>
                  <a:pt x="68" y="428"/>
                </a:lnTo>
                <a:lnTo>
                  <a:pt x="66" y="427"/>
                </a:lnTo>
                <a:lnTo>
                  <a:pt x="66" y="427"/>
                </a:lnTo>
                <a:lnTo>
                  <a:pt x="66" y="424"/>
                </a:lnTo>
                <a:lnTo>
                  <a:pt x="66" y="424"/>
                </a:lnTo>
                <a:lnTo>
                  <a:pt x="68" y="424"/>
                </a:lnTo>
                <a:lnTo>
                  <a:pt x="68" y="425"/>
                </a:lnTo>
                <a:lnTo>
                  <a:pt x="68" y="428"/>
                </a:lnTo>
                <a:lnTo>
                  <a:pt x="68" y="428"/>
                </a:lnTo>
                <a:close/>
                <a:moveTo>
                  <a:pt x="70" y="429"/>
                </a:moveTo>
                <a:lnTo>
                  <a:pt x="70" y="429"/>
                </a:lnTo>
                <a:lnTo>
                  <a:pt x="70" y="428"/>
                </a:lnTo>
                <a:lnTo>
                  <a:pt x="70" y="425"/>
                </a:lnTo>
                <a:lnTo>
                  <a:pt x="70" y="422"/>
                </a:lnTo>
                <a:lnTo>
                  <a:pt x="70" y="422"/>
                </a:lnTo>
                <a:lnTo>
                  <a:pt x="70" y="423"/>
                </a:lnTo>
                <a:lnTo>
                  <a:pt x="70" y="425"/>
                </a:lnTo>
                <a:lnTo>
                  <a:pt x="70" y="429"/>
                </a:lnTo>
                <a:lnTo>
                  <a:pt x="70" y="429"/>
                </a:lnTo>
                <a:close/>
                <a:moveTo>
                  <a:pt x="66" y="511"/>
                </a:moveTo>
                <a:lnTo>
                  <a:pt x="66" y="511"/>
                </a:lnTo>
                <a:lnTo>
                  <a:pt x="66" y="512"/>
                </a:lnTo>
                <a:lnTo>
                  <a:pt x="66" y="513"/>
                </a:lnTo>
                <a:lnTo>
                  <a:pt x="66" y="516"/>
                </a:lnTo>
                <a:lnTo>
                  <a:pt x="66" y="516"/>
                </a:lnTo>
                <a:lnTo>
                  <a:pt x="66" y="516"/>
                </a:lnTo>
                <a:lnTo>
                  <a:pt x="66" y="514"/>
                </a:lnTo>
                <a:lnTo>
                  <a:pt x="66" y="511"/>
                </a:lnTo>
                <a:lnTo>
                  <a:pt x="66" y="511"/>
                </a:lnTo>
                <a:close/>
                <a:moveTo>
                  <a:pt x="66" y="491"/>
                </a:moveTo>
                <a:lnTo>
                  <a:pt x="66" y="491"/>
                </a:lnTo>
                <a:lnTo>
                  <a:pt x="68" y="494"/>
                </a:lnTo>
                <a:lnTo>
                  <a:pt x="66" y="499"/>
                </a:lnTo>
                <a:lnTo>
                  <a:pt x="66" y="499"/>
                </a:lnTo>
                <a:lnTo>
                  <a:pt x="66" y="506"/>
                </a:lnTo>
                <a:lnTo>
                  <a:pt x="66" y="508"/>
                </a:lnTo>
                <a:lnTo>
                  <a:pt x="66" y="506"/>
                </a:lnTo>
                <a:lnTo>
                  <a:pt x="66" y="506"/>
                </a:lnTo>
                <a:lnTo>
                  <a:pt x="66" y="491"/>
                </a:lnTo>
                <a:lnTo>
                  <a:pt x="66" y="491"/>
                </a:lnTo>
                <a:close/>
                <a:moveTo>
                  <a:pt x="83" y="676"/>
                </a:moveTo>
                <a:lnTo>
                  <a:pt x="83" y="676"/>
                </a:lnTo>
                <a:lnTo>
                  <a:pt x="83" y="676"/>
                </a:lnTo>
                <a:lnTo>
                  <a:pt x="83" y="677"/>
                </a:lnTo>
                <a:lnTo>
                  <a:pt x="81" y="676"/>
                </a:lnTo>
                <a:lnTo>
                  <a:pt x="76" y="674"/>
                </a:lnTo>
                <a:lnTo>
                  <a:pt x="76" y="674"/>
                </a:lnTo>
                <a:lnTo>
                  <a:pt x="79" y="674"/>
                </a:lnTo>
                <a:lnTo>
                  <a:pt x="80" y="674"/>
                </a:lnTo>
                <a:lnTo>
                  <a:pt x="81" y="676"/>
                </a:lnTo>
                <a:lnTo>
                  <a:pt x="81" y="676"/>
                </a:lnTo>
                <a:lnTo>
                  <a:pt x="82" y="676"/>
                </a:lnTo>
                <a:lnTo>
                  <a:pt x="83" y="676"/>
                </a:lnTo>
                <a:lnTo>
                  <a:pt x="83" y="676"/>
                </a:lnTo>
                <a:close/>
                <a:moveTo>
                  <a:pt x="93" y="679"/>
                </a:moveTo>
                <a:lnTo>
                  <a:pt x="93" y="679"/>
                </a:lnTo>
                <a:lnTo>
                  <a:pt x="85" y="677"/>
                </a:lnTo>
                <a:lnTo>
                  <a:pt x="85" y="677"/>
                </a:lnTo>
                <a:lnTo>
                  <a:pt x="89" y="677"/>
                </a:lnTo>
                <a:lnTo>
                  <a:pt x="92" y="677"/>
                </a:lnTo>
                <a:lnTo>
                  <a:pt x="93" y="679"/>
                </a:lnTo>
                <a:lnTo>
                  <a:pt x="93" y="679"/>
                </a:lnTo>
                <a:close/>
                <a:moveTo>
                  <a:pt x="97" y="684"/>
                </a:moveTo>
                <a:lnTo>
                  <a:pt x="97" y="684"/>
                </a:lnTo>
                <a:lnTo>
                  <a:pt x="98" y="684"/>
                </a:lnTo>
                <a:lnTo>
                  <a:pt x="98" y="686"/>
                </a:lnTo>
                <a:lnTo>
                  <a:pt x="97" y="687"/>
                </a:lnTo>
                <a:lnTo>
                  <a:pt x="97" y="687"/>
                </a:lnTo>
                <a:lnTo>
                  <a:pt x="95" y="686"/>
                </a:lnTo>
                <a:lnTo>
                  <a:pt x="93" y="684"/>
                </a:lnTo>
                <a:lnTo>
                  <a:pt x="93" y="684"/>
                </a:lnTo>
                <a:lnTo>
                  <a:pt x="94" y="684"/>
                </a:lnTo>
                <a:lnTo>
                  <a:pt x="95" y="684"/>
                </a:lnTo>
                <a:lnTo>
                  <a:pt x="97" y="684"/>
                </a:lnTo>
                <a:lnTo>
                  <a:pt x="97" y="684"/>
                </a:lnTo>
                <a:lnTo>
                  <a:pt x="97" y="684"/>
                </a:lnTo>
                <a:close/>
                <a:moveTo>
                  <a:pt x="69" y="334"/>
                </a:moveTo>
                <a:lnTo>
                  <a:pt x="69" y="334"/>
                </a:lnTo>
                <a:lnTo>
                  <a:pt x="69" y="329"/>
                </a:lnTo>
                <a:lnTo>
                  <a:pt x="69" y="324"/>
                </a:lnTo>
                <a:lnTo>
                  <a:pt x="69" y="324"/>
                </a:lnTo>
                <a:lnTo>
                  <a:pt x="70" y="327"/>
                </a:lnTo>
                <a:lnTo>
                  <a:pt x="70" y="329"/>
                </a:lnTo>
                <a:lnTo>
                  <a:pt x="69" y="334"/>
                </a:lnTo>
                <a:lnTo>
                  <a:pt x="69" y="334"/>
                </a:lnTo>
                <a:close/>
                <a:moveTo>
                  <a:pt x="77" y="501"/>
                </a:moveTo>
                <a:lnTo>
                  <a:pt x="77" y="501"/>
                </a:lnTo>
                <a:lnTo>
                  <a:pt x="81" y="502"/>
                </a:lnTo>
                <a:lnTo>
                  <a:pt x="82" y="504"/>
                </a:lnTo>
                <a:lnTo>
                  <a:pt x="82" y="507"/>
                </a:lnTo>
                <a:lnTo>
                  <a:pt x="81" y="511"/>
                </a:lnTo>
                <a:lnTo>
                  <a:pt x="81" y="511"/>
                </a:lnTo>
                <a:lnTo>
                  <a:pt x="81" y="511"/>
                </a:lnTo>
                <a:lnTo>
                  <a:pt x="82" y="509"/>
                </a:lnTo>
                <a:lnTo>
                  <a:pt x="82" y="509"/>
                </a:lnTo>
                <a:lnTo>
                  <a:pt x="82" y="511"/>
                </a:lnTo>
                <a:lnTo>
                  <a:pt x="82" y="512"/>
                </a:lnTo>
                <a:lnTo>
                  <a:pt x="81" y="514"/>
                </a:lnTo>
                <a:lnTo>
                  <a:pt x="81" y="514"/>
                </a:lnTo>
                <a:lnTo>
                  <a:pt x="81" y="516"/>
                </a:lnTo>
                <a:lnTo>
                  <a:pt x="81" y="514"/>
                </a:lnTo>
                <a:lnTo>
                  <a:pt x="81" y="514"/>
                </a:lnTo>
                <a:lnTo>
                  <a:pt x="81" y="518"/>
                </a:lnTo>
                <a:lnTo>
                  <a:pt x="81" y="522"/>
                </a:lnTo>
                <a:lnTo>
                  <a:pt x="81" y="522"/>
                </a:lnTo>
                <a:lnTo>
                  <a:pt x="81" y="523"/>
                </a:lnTo>
                <a:lnTo>
                  <a:pt x="81" y="524"/>
                </a:lnTo>
                <a:lnTo>
                  <a:pt x="82" y="524"/>
                </a:lnTo>
                <a:lnTo>
                  <a:pt x="82" y="524"/>
                </a:lnTo>
                <a:lnTo>
                  <a:pt x="82" y="527"/>
                </a:lnTo>
                <a:lnTo>
                  <a:pt x="82" y="528"/>
                </a:lnTo>
                <a:lnTo>
                  <a:pt x="82" y="533"/>
                </a:lnTo>
                <a:lnTo>
                  <a:pt x="82" y="533"/>
                </a:lnTo>
                <a:lnTo>
                  <a:pt x="80" y="536"/>
                </a:lnTo>
                <a:lnTo>
                  <a:pt x="80" y="536"/>
                </a:lnTo>
                <a:lnTo>
                  <a:pt x="79" y="538"/>
                </a:lnTo>
                <a:lnTo>
                  <a:pt x="79" y="538"/>
                </a:lnTo>
                <a:lnTo>
                  <a:pt x="80" y="538"/>
                </a:lnTo>
                <a:lnTo>
                  <a:pt x="80" y="537"/>
                </a:lnTo>
                <a:lnTo>
                  <a:pt x="81" y="536"/>
                </a:lnTo>
                <a:lnTo>
                  <a:pt x="82" y="537"/>
                </a:lnTo>
                <a:lnTo>
                  <a:pt x="82" y="537"/>
                </a:lnTo>
                <a:lnTo>
                  <a:pt x="82" y="538"/>
                </a:lnTo>
                <a:lnTo>
                  <a:pt x="81" y="538"/>
                </a:lnTo>
                <a:lnTo>
                  <a:pt x="81" y="538"/>
                </a:lnTo>
                <a:lnTo>
                  <a:pt x="81" y="546"/>
                </a:lnTo>
                <a:lnTo>
                  <a:pt x="81" y="552"/>
                </a:lnTo>
                <a:lnTo>
                  <a:pt x="81" y="552"/>
                </a:lnTo>
                <a:lnTo>
                  <a:pt x="80" y="554"/>
                </a:lnTo>
                <a:lnTo>
                  <a:pt x="79" y="554"/>
                </a:lnTo>
                <a:lnTo>
                  <a:pt x="79" y="554"/>
                </a:lnTo>
                <a:lnTo>
                  <a:pt x="80" y="556"/>
                </a:lnTo>
                <a:lnTo>
                  <a:pt x="80" y="557"/>
                </a:lnTo>
                <a:lnTo>
                  <a:pt x="79" y="562"/>
                </a:lnTo>
                <a:lnTo>
                  <a:pt x="79" y="562"/>
                </a:lnTo>
                <a:lnTo>
                  <a:pt x="80" y="563"/>
                </a:lnTo>
                <a:lnTo>
                  <a:pt x="80" y="564"/>
                </a:lnTo>
                <a:lnTo>
                  <a:pt x="80" y="567"/>
                </a:lnTo>
                <a:lnTo>
                  <a:pt x="80" y="567"/>
                </a:lnTo>
                <a:lnTo>
                  <a:pt x="80" y="566"/>
                </a:lnTo>
                <a:lnTo>
                  <a:pt x="80" y="564"/>
                </a:lnTo>
                <a:lnTo>
                  <a:pt x="80" y="564"/>
                </a:lnTo>
                <a:lnTo>
                  <a:pt x="79" y="566"/>
                </a:lnTo>
                <a:lnTo>
                  <a:pt x="79" y="567"/>
                </a:lnTo>
                <a:lnTo>
                  <a:pt x="79" y="569"/>
                </a:lnTo>
                <a:lnTo>
                  <a:pt x="79" y="571"/>
                </a:lnTo>
                <a:lnTo>
                  <a:pt x="79" y="571"/>
                </a:lnTo>
                <a:lnTo>
                  <a:pt x="79" y="571"/>
                </a:lnTo>
                <a:lnTo>
                  <a:pt x="79" y="571"/>
                </a:lnTo>
                <a:lnTo>
                  <a:pt x="79" y="571"/>
                </a:lnTo>
                <a:lnTo>
                  <a:pt x="80" y="571"/>
                </a:lnTo>
                <a:lnTo>
                  <a:pt x="79" y="571"/>
                </a:lnTo>
                <a:lnTo>
                  <a:pt x="77" y="572"/>
                </a:lnTo>
                <a:lnTo>
                  <a:pt x="77" y="572"/>
                </a:lnTo>
                <a:lnTo>
                  <a:pt x="77" y="574"/>
                </a:lnTo>
                <a:lnTo>
                  <a:pt x="77" y="574"/>
                </a:lnTo>
                <a:lnTo>
                  <a:pt x="77" y="578"/>
                </a:lnTo>
                <a:lnTo>
                  <a:pt x="77" y="578"/>
                </a:lnTo>
                <a:lnTo>
                  <a:pt x="76" y="579"/>
                </a:lnTo>
                <a:lnTo>
                  <a:pt x="76" y="579"/>
                </a:lnTo>
                <a:lnTo>
                  <a:pt x="77" y="582"/>
                </a:lnTo>
                <a:lnTo>
                  <a:pt x="77" y="582"/>
                </a:lnTo>
                <a:lnTo>
                  <a:pt x="77" y="582"/>
                </a:lnTo>
                <a:lnTo>
                  <a:pt x="76" y="583"/>
                </a:lnTo>
                <a:lnTo>
                  <a:pt x="76" y="583"/>
                </a:lnTo>
                <a:lnTo>
                  <a:pt x="77" y="584"/>
                </a:lnTo>
                <a:lnTo>
                  <a:pt x="77" y="584"/>
                </a:lnTo>
                <a:lnTo>
                  <a:pt x="76" y="587"/>
                </a:lnTo>
                <a:lnTo>
                  <a:pt x="76" y="589"/>
                </a:lnTo>
                <a:lnTo>
                  <a:pt x="76" y="589"/>
                </a:lnTo>
                <a:lnTo>
                  <a:pt x="77" y="588"/>
                </a:lnTo>
                <a:lnTo>
                  <a:pt x="77" y="588"/>
                </a:lnTo>
                <a:lnTo>
                  <a:pt x="76" y="592"/>
                </a:lnTo>
                <a:lnTo>
                  <a:pt x="76" y="594"/>
                </a:lnTo>
                <a:lnTo>
                  <a:pt x="76" y="594"/>
                </a:lnTo>
                <a:lnTo>
                  <a:pt x="76" y="598"/>
                </a:lnTo>
                <a:lnTo>
                  <a:pt x="76" y="598"/>
                </a:lnTo>
                <a:lnTo>
                  <a:pt x="76" y="599"/>
                </a:lnTo>
                <a:lnTo>
                  <a:pt x="76" y="599"/>
                </a:lnTo>
                <a:lnTo>
                  <a:pt x="76" y="599"/>
                </a:lnTo>
                <a:lnTo>
                  <a:pt x="77" y="601"/>
                </a:lnTo>
                <a:lnTo>
                  <a:pt x="77" y="601"/>
                </a:lnTo>
                <a:lnTo>
                  <a:pt x="77" y="602"/>
                </a:lnTo>
                <a:lnTo>
                  <a:pt x="76" y="603"/>
                </a:lnTo>
                <a:lnTo>
                  <a:pt x="76" y="603"/>
                </a:lnTo>
                <a:lnTo>
                  <a:pt x="76" y="603"/>
                </a:lnTo>
                <a:lnTo>
                  <a:pt x="76" y="602"/>
                </a:lnTo>
                <a:lnTo>
                  <a:pt x="76" y="602"/>
                </a:lnTo>
                <a:lnTo>
                  <a:pt x="75" y="602"/>
                </a:lnTo>
                <a:lnTo>
                  <a:pt x="74" y="602"/>
                </a:lnTo>
                <a:lnTo>
                  <a:pt x="72" y="602"/>
                </a:lnTo>
                <a:lnTo>
                  <a:pt x="72" y="602"/>
                </a:lnTo>
                <a:lnTo>
                  <a:pt x="72" y="602"/>
                </a:lnTo>
                <a:lnTo>
                  <a:pt x="72" y="603"/>
                </a:lnTo>
                <a:lnTo>
                  <a:pt x="72" y="603"/>
                </a:lnTo>
                <a:lnTo>
                  <a:pt x="72" y="603"/>
                </a:lnTo>
                <a:lnTo>
                  <a:pt x="74" y="603"/>
                </a:lnTo>
                <a:lnTo>
                  <a:pt x="75" y="603"/>
                </a:lnTo>
                <a:lnTo>
                  <a:pt x="75" y="603"/>
                </a:lnTo>
                <a:lnTo>
                  <a:pt x="75" y="604"/>
                </a:lnTo>
                <a:lnTo>
                  <a:pt x="75" y="606"/>
                </a:lnTo>
                <a:lnTo>
                  <a:pt x="75" y="606"/>
                </a:lnTo>
                <a:lnTo>
                  <a:pt x="76" y="607"/>
                </a:lnTo>
                <a:lnTo>
                  <a:pt x="76" y="607"/>
                </a:lnTo>
                <a:lnTo>
                  <a:pt x="75" y="608"/>
                </a:lnTo>
                <a:lnTo>
                  <a:pt x="76" y="608"/>
                </a:lnTo>
                <a:lnTo>
                  <a:pt x="76" y="608"/>
                </a:lnTo>
                <a:lnTo>
                  <a:pt x="76" y="608"/>
                </a:lnTo>
                <a:lnTo>
                  <a:pt x="76" y="609"/>
                </a:lnTo>
                <a:lnTo>
                  <a:pt x="76" y="609"/>
                </a:lnTo>
                <a:lnTo>
                  <a:pt x="76" y="609"/>
                </a:lnTo>
                <a:lnTo>
                  <a:pt x="76" y="611"/>
                </a:lnTo>
                <a:lnTo>
                  <a:pt x="77" y="611"/>
                </a:lnTo>
                <a:lnTo>
                  <a:pt x="77" y="611"/>
                </a:lnTo>
                <a:lnTo>
                  <a:pt x="76" y="613"/>
                </a:lnTo>
                <a:lnTo>
                  <a:pt x="77" y="616"/>
                </a:lnTo>
                <a:lnTo>
                  <a:pt x="77" y="616"/>
                </a:lnTo>
                <a:lnTo>
                  <a:pt x="76" y="617"/>
                </a:lnTo>
                <a:lnTo>
                  <a:pt x="76" y="619"/>
                </a:lnTo>
                <a:lnTo>
                  <a:pt x="76" y="619"/>
                </a:lnTo>
                <a:lnTo>
                  <a:pt x="77" y="619"/>
                </a:lnTo>
                <a:lnTo>
                  <a:pt x="77" y="618"/>
                </a:lnTo>
                <a:lnTo>
                  <a:pt x="77" y="618"/>
                </a:lnTo>
                <a:lnTo>
                  <a:pt x="77" y="619"/>
                </a:lnTo>
                <a:lnTo>
                  <a:pt x="79" y="621"/>
                </a:lnTo>
                <a:lnTo>
                  <a:pt x="79" y="621"/>
                </a:lnTo>
                <a:lnTo>
                  <a:pt x="79" y="621"/>
                </a:lnTo>
                <a:lnTo>
                  <a:pt x="80" y="621"/>
                </a:lnTo>
                <a:lnTo>
                  <a:pt x="80" y="621"/>
                </a:lnTo>
                <a:lnTo>
                  <a:pt x="81" y="622"/>
                </a:lnTo>
                <a:lnTo>
                  <a:pt x="81" y="622"/>
                </a:lnTo>
                <a:lnTo>
                  <a:pt x="82" y="622"/>
                </a:lnTo>
                <a:lnTo>
                  <a:pt x="82" y="622"/>
                </a:lnTo>
                <a:lnTo>
                  <a:pt x="82" y="623"/>
                </a:lnTo>
                <a:lnTo>
                  <a:pt x="82" y="623"/>
                </a:lnTo>
                <a:lnTo>
                  <a:pt x="85" y="626"/>
                </a:lnTo>
                <a:lnTo>
                  <a:pt x="86" y="629"/>
                </a:lnTo>
                <a:lnTo>
                  <a:pt x="86" y="629"/>
                </a:lnTo>
                <a:lnTo>
                  <a:pt x="86" y="629"/>
                </a:lnTo>
                <a:lnTo>
                  <a:pt x="86" y="631"/>
                </a:lnTo>
                <a:lnTo>
                  <a:pt x="86" y="631"/>
                </a:lnTo>
                <a:lnTo>
                  <a:pt x="86" y="631"/>
                </a:lnTo>
                <a:lnTo>
                  <a:pt x="87" y="631"/>
                </a:lnTo>
                <a:lnTo>
                  <a:pt x="87" y="631"/>
                </a:lnTo>
                <a:lnTo>
                  <a:pt x="88" y="632"/>
                </a:lnTo>
                <a:lnTo>
                  <a:pt x="91" y="634"/>
                </a:lnTo>
                <a:lnTo>
                  <a:pt x="91" y="634"/>
                </a:lnTo>
                <a:lnTo>
                  <a:pt x="89" y="634"/>
                </a:lnTo>
                <a:lnTo>
                  <a:pt x="89" y="634"/>
                </a:lnTo>
                <a:lnTo>
                  <a:pt x="88" y="633"/>
                </a:lnTo>
                <a:lnTo>
                  <a:pt x="88" y="633"/>
                </a:lnTo>
                <a:lnTo>
                  <a:pt x="88" y="633"/>
                </a:lnTo>
                <a:lnTo>
                  <a:pt x="87" y="634"/>
                </a:lnTo>
                <a:lnTo>
                  <a:pt x="88" y="636"/>
                </a:lnTo>
                <a:lnTo>
                  <a:pt x="88" y="636"/>
                </a:lnTo>
                <a:lnTo>
                  <a:pt x="88" y="636"/>
                </a:lnTo>
                <a:lnTo>
                  <a:pt x="88" y="636"/>
                </a:lnTo>
                <a:lnTo>
                  <a:pt x="89" y="636"/>
                </a:lnTo>
                <a:lnTo>
                  <a:pt x="89" y="636"/>
                </a:lnTo>
                <a:lnTo>
                  <a:pt x="92" y="637"/>
                </a:lnTo>
                <a:lnTo>
                  <a:pt x="92" y="637"/>
                </a:lnTo>
                <a:lnTo>
                  <a:pt x="93" y="636"/>
                </a:lnTo>
                <a:lnTo>
                  <a:pt x="93" y="636"/>
                </a:lnTo>
                <a:lnTo>
                  <a:pt x="95" y="637"/>
                </a:lnTo>
                <a:lnTo>
                  <a:pt x="95" y="637"/>
                </a:lnTo>
                <a:lnTo>
                  <a:pt x="98" y="637"/>
                </a:lnTo>
                <a:lnTo>
                  <a:pt x="99" y="638"/>
                </a:lnTo>
                <a:lnTo>
                  <a:pt x="99" y="638"/>
                </a:lnTo>
                <a:lnTo>
                  <a:pt x="101" y="637"/>
                </a:lnTo>
                <a:lnTo>
                  <a:pt x="104" y="637"/>
                </a:lnTo>
                <a:lnTo>
                  <a:pt x="110" y="638"/>
                </a:lnTo>
                <a:lnTo>
                  <a:pt x="110" y="638"/>
                </a:lnTo>
                <a:lnTo>
                  <a:pt x="111" y="637"/>
                </a:lnTo>
                <a:lnTo>
                  <a:pt x="112" y="636"/>
                </a:lnTo>
                <a:lnTo>
                  <a:pt x="117" y="637"/>
                </a:lnTo>
                <a:lnTo>
                  <a:pt x="117" y="637"/>
                </a:lnTo>
                <a:lnTo>
                  <a:pt x="126" y="634"/>
                </a:lnTo>
                <a:lnTo>
                  <a:pt x="126" y="634"/>
                </a:lnTo>
                <a:lnTo>
                  <a:pt x="135" y="633"/>
                </a:lnTo>
                <a:lnTo>
                  <a:pt x="135" y="633"/>
                </a:lnTo>
                <a:lnTo>
                  <a:pt x="140" y="632"/>
                </a:lnTo>
                <a:lnTo>
                  <a:pt x="141" y="632"/>
                </a:lnTo>
                <a:lnTo>
                  <a:pt x="144" y="631"/>
                </a:lnTo>
                <a:lnTo>
                  <a:pt x="144" y="631"/>
                </a:lnTo>
                <a:lnTo>
                  <a:pt x="145" y="631"/>
                </a:lnTo>
                <a:lnTo>
                  <a:pt x="146" y="631"/>
                </a:lnTo>
                <a:lnTo>
                  <a:pt x="147" y="629"/>
                </a:lnTo>
                <a:lnTo>
                  <a:pt x="147" y="629"/>
                </a:lnTo>
                <a:lnTo>
                  <a:pt x="150" y="631"/>
                </a:lnTo>
                <a:lnTo>
                  <a:pt x="150" y="631"/>
                </a:lnTo>
                <a:lnTo>
                  <a:pt x="161" y="627"/>
                </a:lnTo>
                <a:lnTo>
                  <a:pt x="161" y="627"/>
                </a:lnTo>
                <a:lnTo>
                  <a:pt x="167" y="627"/>
                </a:lnTo>
                <a:lnTo>
                  <a:pt x="167" y="627"/>
                </a:lnTo>
                <a:lnTo>
                  <a:pt x="170" y="624"/>
                </a:lnTo>
                <a:lnTo>
                  <a:pt x="170" y="624"/>
                </a:lnTo>
                <a:lnTo>
                  <a:pt x="175" y="624"/>
                </a:lnTo>
                <a:lnTo>
                  <a:pt x="175" y="624"/>
                </a:lnTo>
                <a:lnTo>
                  <a:pt x="178" y="623"/>
                </a:lnTo>
                <a:lnTo>
                  <a:pt x="181" y="623"/>
                </a:lnTo>
                <a:lnTo>
                  <a:pt x="181" y="623"/>
                </a:lnTo>
                <a:lnTo>
                  <a:pt x="181" y="623"/>
                </a:lnTo>
                <a:lnTo>
                  <a:pt x="181" y="622"/>
                </a:lnTo>
                <a:lnTo>
                  <a:pt x="181" y="622"/>
                </a:lnTo>
                <a:lnTo>
                  <a:pt x="184" y="622"/>
                </a:lnTo>
                <a:lnTo>
                  <a:pt x="186" y="622"/>
                </a:lnTo>
                <a:lnTo>
                  <a:pt x="186" y="622"/>
                </a:lnTo>
                <a:lnTo>
                  <a:pt x="190" y="624"/>
                </a:lnTo>
                <a:lnTo>
                  <a:pt x="191" y="624"/>
                </a:lnTo>
                <a:lnTo>
                  <a:pt x="193" y="624"/>
                </a:lnTo>
                <a:lnTo>
                  <a:pt x="193" y="624"/>
                </a:lnTo>
                <a:lnTo>
                  <a:pt x="193" y="626"/>
                </a:lnTo>
                <a:lnTo>
                  <a:pt x="193" y="627"/>
                </a:lnTo>
                <a:lnTo>
                  <a:pt x="192" y="628"/>
                </a:lnTo>
                <a:lnTo>
                  <a:pt x="192" y="631"/>
                </a:lnTo>
                <a:lnTo>
                  <a:pt x="192" y="631"/>
                </a:lnTo>
                <a:lnTo>
                  <a:pt x="193" y="632"/>
                </a:lnTo>
                <a:lnTo>
                  <a:pt x="194" y="631"/>
                </a:lnTo>
                <a:lnTo>
                  <a:pt x="196" y="631"/>
                </a:lnTo>
                <a:lnTo>
                  <a:pt x="196" y="631"/>
                </a:lnTo>
                <a:lnTo>
                  <a:pt x="196" y="629"/>
                </a:lnTo>
                <a:lnTo>
                  <a:pt x="196" y="628"/>
                </a:lnTo>
                <a:lnTo>
                  <a:pt x="196" y="628"/>
                </a:lnTo>
                <a:lnTo>
                  <a:pt x="197" y="628"/>
                </a:lnTo>
                <a:lnTo>
                  <a:pt x="198" y="628"/>
                </a:lnTo>
                <a:lnTo>
                  <a:pt x="198" y="629"/>
                </a:lnTo>
                <a:lnTo>
                  <a:pt x="199" y="629"/>
                </a:lnTo>
                <a:lnTo>
                  <a:pt x="199" y="629"/>
                </a:lnTo>
                <a:lnTo>
                  <a:pt x="201" y="629"/>
                </a:lnTo>
                <a:lnTo>
                  <a:pt x="202" y="629"/>
                </a:lnTo>
                <a:lnTo>
                  <a:pt x="202" y="628"/>
                </a:lnTo>
                <a:lnTo>
                  <a:pt x="203" y="628"/>
                </a:lnTo>
                <a:lnTo>
                  <a:pt x="203" y="628"/>
                </a:lnTo>
                <a:lnTo>
                  <a:pt x="203" y="631"/>
                </a:lnTo>
                <a:lnTo>
                  <a:pt x="203" y="631"/>
                </a:lnTo>
                <a:lnTo>
                  <a:pt x="205" y="629"/>
                </a:lnTo>
                <a:lnTo>
                  <a:pt x="208" y="629"/>
                </a:lnTo>
                <a:lnTo>
                  <a:pt x="208" y="629"/>
                </a:lnTo>
                <a:lnTo>
                  <a:pt x="207" y="631"/>
                </a:lnTo>
                <a:lnTo>
                  <a:pt x="207" y="631"/>
                </a:lnTo>
                <a:lnTo>
                  <a:pt x="210" y="631"/>
                </a:lnTo>
                <a:lnTo>
                  <a:pt x="211" y="631"/>
                </a:lnTo>
                <a:lnTo>
                  <a:pt x="213" y="631"/>
                </a:lnTo>
                <a:lnTo>
                  <a:pt x="213" y="631"/>
                </a:lnTo>
                <a:lnTo>
                  <a:pt x="213" y="631"/>
                </a:lnTo>
                <a:lnTo>
                  <a:pt x="213" y="631"/>
                </a:lnTo>
                <a:lnTo>
                  <a:pt x="213" y="631"/>
                </a:lnTo>
                <a:lnTo>
                  <a:pt x="216" y="629"/>
                </a:lnTo>
                <a:lnTo>
                  <a:pt x="219" y="631"/>
                </a:lnTo>
                <a:lnTo>
                  <a:pt x="219" y="631"/>
                </a:lnTo>
                <a:lnTo>
                  <a:pt x="220" y="629"/>
                </a:lnTo>
                <a:lnTo>
                  <a:pt x="221" y="629"/>
                </a:lnTo>
                <a:lnTo>
                  <a:pt x="221" y="629"/>
                </a:lnTo>
                <a:lnTo>
                  <a:pt x="222" y="628"/>
                </a:lnTo>
                <a:lnTo>
                  <a:pt x="223" y="627"/>
                </a:lnTo>
                <a:lnTo>
                  <a:pt x="223" y="627"/>
                </a:lnTo>
                <a:lnTo>
                  <a:pt x="225" y="628"/>
                </a:lnTo>
                <a:lnTo>
                  <a:pt x="226" y="628"/>
                </a:lnTo>
                <a:lnTo>
                  <a:pt x="226" y="628"/>
                </a:lnTo>
                <a:lnTo>
                  <a:pt x="227" y="628"/>
                </a:lnTo>
                <a:lnTo>
                  <a:pt x="227" y="628"/>
                </a:lnTo>
                <a:lnTo>
                  <a:pt x="227" y="626"/>
                </a:lnTo>
                <a:lnTo>
                  <a:pt x="227" y="624"/>
                </a:lnTo>
                <a:lnTo>
                  <a:pt x="227" y="624"/>
                </a:lnTo>
                <a:lnTo>
                  <a:pt x="227" y="624"/>
                </a:lnTo>
                <a:lnTo>
                  <a:pt x="227" y="626"/>
                </a:lnTo>
                <a:lnTo>
                  <a:pt x="227" y="626"/>
                </a:lnTo>
                <a:lnTo>
                  <a:pt x="228" y="626"/>
                </a:lnTo>
                <a:lnTo>
                  <a:pt x="230" y="624"/>
                </a:lnTo>
                <a:lnTo>
                  <a:pt x="230" y="624"/>
                </a:lnTo>
                <a:lnTo>
                  <a:pt x="232" y="627"/>
                </a:lnTo>
                <a:lnTo>
                  <a:pt x="233" y="627"/>
                </a:lnTo>
                <a:lnTo>
                  <a:pt x="234" y="626"/>
                </a:lnTo>
                <a:lnTo>
                  <a:pt x="234" y="626"/>
                </a:lnTo>
                <a:lnTo>
                  <a:pt x="233" y="624"/>
                </a:lnTo>
                <a:lnTo>
                  <a:pt x="232" y="626"/>
                </a:lnTo>
                <a:lnTo>
                  <a:pt x="232" y="626"/>
                </a:lnTo>
                <a:lnTo>
                  <a:pt x="232" y="624"/>
                </a:lnTo>
                <a:lnTo>
                  <a:pt x="231" y="622"/>
                </a:lnTo>
                <a:lnTo>
                  <a:pt x="231" y="622"/>
                </a:lnTo>
                <a:lnTo>
                  <a:pt x="233" y="621"/>
                </a:lnTo>
                <a:lnTo>
                  <a:pt x="236" y="621"/>
                </a:lnTo>
                <a:lnTo>
                  <a:pt x="236" y="621"/>
                </a:lnTo>
                <a:lnTo>
                  <a:pt x="234" y="622"/>
                </a:lnTo>
                <a:lnTo>
                  <a:pt x="234" y="622"/>
                </a:lnTo>
                <a:lnTo>
                  <a:pt x="233" y="622"/>
                </a:lnTo>
                <a:lnTo>
                  <a:pt x="233" y="623"/>
                </a:lnTo>
                <a:lnTo>
                  <a:pt x="233" y="623"/>
                </a:lnTo>
                <a:lnTo>
                  <a:pt x="234" y="623"/>
                </a:lnTo>
                <a:lnTo>
                  <a:pt x="237" y="623"/>
                </a:lnTo>
                <a:lnTo>
                  <a:pt x="239" y="622"/>
                </a:lnTo>
                <a:lnTo>
                  <a:pt x="240" y="621"/>
                </a:lnTo>
                <a:lnTo>
                  <a:pt x="240" y="621"/>
                </a:lnTo>
                <a:lnTo>
                  <a:pt x="244" y="619"/>
                </a:lnTo>
                <a:lnTo>
                  <a:pt x="245" y="621"/>
                </a:lnTo>
                <a:lnTo>
                  <a:pt x="245" y="622"/>
                </a:lnTo>
                <a:lnTo>
                  <a:pt x="245" y="622"/>
                </a:lnTo>
                <a:lnTo>
                  <a:pt x="246" y="622"/>
                </a:lnTo>
                <a:lnTo>
                  <a:pt x="248" y="621"/>
                </a:lnTo>
                <a:lnTo>
                  <a:pt x="248" y="621"/>
                </a:lnTo>
                <a:lnTo>
                  <a:pt x="249" y="621"/>
                </a:lnTo>
                <a:lnTo>
                  <a:pt x="249" y="621"/>
                </a:lnTo>
                <a:lnTo>
                  <a:pt x="249" y="621"/>
                </a:lnTo>
                <a:lnTo>
                  <a:pt x="248" y="621"/>
                </a:lnTo>
                <a:lnTo>
                  <a:pt x="248" y="621"/>
                </a:lnTo>
                <a:lnTo>
                  <a:pt x="250" y="623"/>
                </a:lnTo>
                <a:lnTo>
                  <a:pt x="250" y="624"/>
                </a:lnTo>
                <a:lnTo>
                  <a:pt x="250" y="626"/>
                </a:lnTo>
                <a:lnTo>
                  <a:pt x="250" y="626"/>
                </a:lnTo>
                <a:lnTo>
                  <a:pt x="252" y="626"/>
                </a:lnTo>
                <a:lnTo>
                  <a:pt x="254" y="624"/>
                </a:lnTo>
                <a:lnTo>
                  <a:pt x="254" y="624"/>
                </a:lnTo>
                <a:lnTo>
                  <a:pt x="252" y="624"/>
                </a:lnTo>
                <a:lnTo>
                  <a:pt x="251" y="624"/>
                </a:lnTo>
                <a:lnTo>
                  <a:pt x="251" y="624"/>
                </a:lnTo>
                <a:lnTo>
                  <a:pt x="251" y="622"/>
                </a:lnTo>
                <a:lnTo>
                  <a:pt x="251" y="621"/>
                </a:lnTo>
                <a:lnTo>
                  <a:pt x="252" y="621"/>
                </a:lnTo>
                <a:lnTo>
                  <a:pt x="252" y="621"/>
                </a:lnTo>
                <a:lnTo>
                  <a:pt x="254" y="621"/>
                </a:lnTo>
                <a:lnTo>
                  <a:pt x="252" y="621"/>
                </a:lnTo>
                <a:lnTo>
                  <a:pt x="252" y="622"/>
                </a:lnTo>
                <a:lnTo>
                  <a:pt x="252" y="623"/>
                </a:lnTo>
                <a:lnTo>
                  <a:pt x="252" y="623"/>
                </a:lnTo>
                <a:lnTo>
                  <a:pt x="255" y="622"/>
                </a:lnTo>
                <a:lnTo>
                  <a:pt x="255" y="622"/>
                </a:lnTo>
                <a:lnTo>
                  <a:pt x="256" y="622"/>
                </a:lnTo>
                <a:lnTo>
                  <a:pt x="256" y="622"/>
                </a:lnTo>
                <a:lnTo>
                  <a:pt x="256" y="622"/>
                </a:lnTo>
                <a:lnTo>
                  <a:pt x="256" y="621"/>
                </a:lnTo>
                <a:lnTo>
                  <a:pt x="256" y="619"/>
                </a:lnTo>
                <a:lnTo>
                  <a:pt x="256" y="619"/>
                </a:lnTo>
                <a:lnTo>
                  <a:pt x="259" y="621"/>
                </a:lnTo>
                <a:lnTo>
                  <a:pt x="261" y="619"/>
                </a:lnTo>
                <a:lnTo>
                  <a:pt x="261" y="619"/>
                </a:lnTo>
                <a:lnTo>
                  <a:pt x="262" y="621"/>
                </a:lnTo>
                <a:lnTo>
                  <a:pt x="262" y="622"/>
                </a:lnTo>
                <a:lnTo>
                  <a:pt x="262" y="622"/>
                </a:lnTo>
                <a:lnTo>
                  <a:pt x="263" y="622"/>
                </a:lnTo>
                <a:lnTo>
                  <a:pt x="263" y="622"/>
                </a:lnTo>
                <a:lnTo>
                  <a:pt x="265" y="622"/>
                </a:lnTo>
                <a:lnTo>
                  <a:pt x="265" y="621"/>
                </a:lnTo>
                <a:lnTo>
                  <a:pt x="265" y="621"/>
                </a:lnTo>
                <a:lnTo>
                  <a:pt x="263" y="621"/>
                </a:lnTo>
                <a:lnTo>
                  <a:pt x="262" y="621"/>
                </a:lnTo>
                <a:lnTo>
                  <a:pt x="262" y="621"/>
                </a:lnTo>
                <a:lnTo>
                  <a:pt x="262" y="619"/>
                </a:lnTo>
                <a:lnTo>
                  <a:pt x="263" y="618"/>
                </a:lnTo>
                <a:lnTo>
                  <a:pt x="266" y="618"/>
                </a:lnTo>
                <a:lnTo>
                  <a:pt x="266" y="618"/>
                </a:lnTo>
                <a:lnTo>
                  <a:pt x="265" y="618"/>
                </a:lnTo>
                <a:lnTo>
                  <a:pt x="263" y="618"/>
                </a:lnTo>
                <a:lnTo>
                  <a:pt x="261" y="618"/>
                </a:lnTo>
                <a:lnTo>
                  <a:pt x="261" y="618"/>
                </a:lnTo>
                <a:lnTo>
                  <a:pt x="262" y="617"/>
                </a:lnTo>
                <a:lnTo>
                  <a:pt x="263" y="617"/>
                </a:lnTo>
                <a:lnTo>
                  <a:pt x="268" y="617"/>
                </a:lnTo>
                <a:lnTo>
                  <a:pt x="268" y="617"/>
                </a:lnTo>
                <a:lnTo>
                  <a:pt x="267" y="618"/>
                </a:lnTo>
                <a:lnTo>
                  <a:pt x="267" y="618"/>
                </a:lnTo>
                <a:lnTo>
                  <a:pt x="269" y="618"/>
                </a:lnTo>
                <a:lnTo>
                  <a:pt x="271" y="618"/>
                </a:lnTo>
                <a:lnTo>
                  <a:pt x="273" y="621"/>
                </a:lnTo>
                <a:lnTo>
                  <a:pt x="273" y="621"/>
                </a:lnTo>
                <a:lnTo>
                  <a:pt x="274" y="619"/>
                </a:lnTo>
                <a:lnTo>
                  <a:pt x="274" y="619"/>
                </a:lnTo>
                <a:lnTo>
                  <a:pt x="272" y="618"/>
                </a:lnTo>
                <a:lnTo>
                  <a:pt x="271" y="614"/>
                </a:lnTo>
                <a:lnTo>
                  <a:pt x="271" y="614"/>
                </a:lnTo>
                <a:lnTo>
                  <a:pt x="272" y="616"/>
                </a:lnTo>
                <a:lnTo>
                  <a:pt x="273" y="618"/>
                </a:lnTo>
                <a:lnTo>
                  <a:pt x="273" y="618"/>
                </a:lnTo>
                <a:lnTo>
                  <a:pt x="274" y="617"/>
                </a:lnTo>
                <a:lnTo>
                  <a:pt x="275" y="616"/>
                </a:lnTo>
                <a:lnTo>
                  <a:pt x="275" y="616"/>
                </a:lnTo>
                <a:lnTo>
                  <a:pt x="277" y="616"/>
                </a:lnTo>
                <a:lnTo>
                  <a:pt x="277" y="618"/>
                </a:lnTo>
                <a:lnTo>
                  <a:pt x="277" y="618"/>
                </a:lnTo>
                <a:lnTo>
                  <a:pt x="278" y="617"/>
                </a:lnTo>
                <a:lnTo>
                  <a:pt x="280" y="617"/>
                </a:lnTo>
                <a:lnTo>
                  <a:pt x="280" y="617"/>
                </a:lnTo>
                <a:lnTo>
                  <a:pt x="281" y="617"/>
                </a:lnTo>
                <a:lnTo>
                  <a:pt x="283" y="618"/>
                </a:lnTo>
                <a:lnTo>
                  <a:pt x="283" y="618"/>
                </a:lnTo>
                <a:lnTo>
                  <a:pt x="284" y="617"/>
                </a:lnTo>
                <a:lnTo>
                  <a:pt x="284" y="616"/>
                </a:lnTo>
                <a:lnTo>
                  <a:pt x="284" y="616"/>
                </a:lnTo>
                <a:lnTo>
                  <a:pt x="284" y="614"/>
                </a:lnTo>
                <a:lnTo>
                  <a:pt x="281" y="614"/>
                </a:lnTo>
                <a:lnTo>
                  <a:pt x="281" y="614"/>
                </a:lnTo>
                <a:lnTo>
                  <a:pt x="283" y="614"/>
                </a:lnTo>
                <a:lnTo>
                  <a:pt x="284" y="614"/>
                </a:lnTo>
                <a:lnTo>
                  <a:pt x="285" y="614"/>
                </a:lnTo>
                <a:lnTo>
                  <a:pt x="285" y="616"/>
                </a:lnTo>
                <a:lnTo>
                  <a:pt x="285" y="616"/>
                </a:lnTo>
                <a:lnTo>
                  <a:pt x="289" y="616"/>
                </a:lnTo>
                <a:lnTo>
                  <a:pt x="291" y="616"/>
                </a:lnTo>
                <a:lnTo>
                  <a:pt x="291" y="616"/>
                </a:lnTo>
                <a:lnTo>
                  <a:pt x="288" y="614"/>
                </a:lnTo>
                <a:lnTo>
                  <a:pt x="286" y="614"/>
                </a:lnTo>
                <a:lnTo>
                  <a:pt x="286" y="613"/>
                </a:lnTo>
                <a:lnTo>
                  <a:pt x="286" y="613"/>
                </a:lnTo>
                <a:lnTo>
                  <a:pt x="288" y="613"/>
                </a:lnTo>
                <a:lnTo>
                  <a:pt x="290" y="614"/>
                </a:lnTo>
                <a:lnTo>
                  <a:pt x="290" y="614"/>
                </a:lnTo>
                <a:lnTo>
                  <a:pt x="291" y="613"/>
                </a:lnTo>
                <a:lnTo>
                  <a:pt x="291" y="613"/>
                </a:lnTo>
                <a:lnTo>
                  <a:pt x="290" y="611"/>
                </a:lnTo>
                <a:lnTo>
                  <a:pt x="290" y="611"/>
                </a:lnTo>
                <a:lnTo>
                  <a:pt x="289" y="612"/>
                </a:lnTo>
                <a:lnTo>
                  <a:pt x="288" y="612"/>
                </a:lnTo>
                <a:lnTo>
                  <a:pt x="288" y="612"/>
                </a:lnTo>
                <a:lnTo>
                  <a:pt x="288" y="612"/>
                </a:lnTo>
                <a:lnTo>
                  <a:pt x="289" y="611"/>
                </a:lnTo>
                <a:lnTo>
                  <a:pt x="292" y="612"/>
                </a:lnTo>
                <a:lnTo>
                  <a:pt x="292" y="612"/>
                </a:lnTo>
                <a:lnTo>
                  <a:pt x="292" y="614"/>
                </a:lnTo>
                <a:lnTo>
                  <a:pt x="292" y="614"/>
                </a:lnTo>
                <a:lnTo>
                  <a:pt x="296" y="613"/>
                </a:lnTo>
                <a:lnTo>
                  <a:pt x="297" y="613"/>
                </a:lnTo>
                <a:lnTo>
                  <a:pt x="298" y="614"/>
                </a:lnTo>
                <a:lnTo>
                  <a:pt x="298" y="614"/>
                </a:lnTo>
                <a:lnTo>
                  <a:pt x="300" y="613"/>
                </a:lnTo>
                <a:lnTo>
                  <a:pt x="298" y="613"/>
                </a:lnTo>
                <a:lnTo>
                  <a:pt x="297" y="612"/>
                </a:lnTo>
                <a:lnTo>
                  <a:pt x="297" y="612"/>
                </a:lnTo>
                <a:lnTo>
                  <a:pt x="300" y="611"/>
                </a:lnTo>
                <a:lnTo>
                  <a:pt x="302" y="612"/>
                </a:lnTo>
                <a:lnTo>
                  <a:pt x="304" y="612"/>
                </a:lnTo>
                <a:lnTo>
                  <a:pt x="307" y="612"/>
                </a:lnTo>
                <a:lnTo>
                  <a:pt x="307" y="612"/>
                </a:lnTo>
                <a:lnTo>
                  <a:pt x="308" y="612"/>
                </a:lnTo>
                <a:lnTo>
                  <a:pt x="309" y="612"/>
                </a:lnTo>
                <a:lnTo>
                  <a:pt x="309" y="612"/>
                </a:lnTo>
                <a:lnTo>
                  <a:pt x="310" y="612"/>
                </a:lnTo>
                <a:lnTo>
                  <a:pt x="310" y="612"/>
                </a:lnTo>
                <a:lnTo>
                  <a:pt x="312" y="612"/>
                </a:lnTo>
                <a:lnTo>
                  <a:pt x="312" y="612"/>
                </a:lnTo>
                <a:lnTo>
                  <a:pt x="313" y="611"/>
                </a:lnTo>
                <a:lnTo>
                  <a:pt x="313" y="611"/>
                </a:lnTo>
                <a:lnTo>
                  <a:pt x="317" y="611"/>
                </a:lnTo>
                <a:lnTo>
                  <a:pt x="319" y="611"/>
                </a:lnTo>
                <a:lnTo>
                  <a:pt x="319" y="611"/>
                </a:lnTo>
                <a:lnTo>
                  <a:pt x="320" y="611"/>
                </a:lnTo>
                <a:lnTo>
                  <a:pt x="320" y="609"/>
                </a:lnTo>
                <a:lnTo>
                  <a:pt x="320" y="609"/>
                </a:lnTo>
                <a:lnTo>
                  <a:pt x="321" y="608"/>
                </a:lnTo>
                <a:lnTo>
                  <a:pt x="323" y="607"/>
                </a:lnTo>
                <a:lnTo>
                  <a:pt x="323" y="607"/>
                </a:lnTo>
                <a:lnTo>
                  <a:pt x="321" y="607"/>
                </a:lnTo>
                <a:lnTo>
                  <a:pt x="323" y="606"/>
                </a:lnTo>
                <a:lnTo>
                  <a:pt x="323" y="606"/>
                </a:lnTo>
                <a:lnTo>
                  <a:pt x="323" y="608"/>
                </a:lnTo>
                <a:lnTo>
                  <a:pt x="323" y="609"/>
                </a:lnTo>
                <a:lnTo>
                  <a:pt x="324" y="609"/>
                </a:lnTo>
                <a:lnTo>
                  <a:pt x="324" y="609"/>
                </a:lnTo>
                <a:lnTo>
                  <a:pt x="324" y="609"/>
                </a:lnTo>
                <a:lnTo>
                  <a:pt x="324" y="609"/>
                </a:lnTo>
                <a:lnTo>
                  <a:pt x="324" y="608"/>
                </a:lnTo>
                <a:lnTo>
                  <a:pt x="324" y="608"/>
                </a:lnTo>
                <a:lnTo>
                  <a:pt x="324" y="608"/>
                </a:lnTo>
                <a:lnTo>
                  <a:pt x="326" y="607"/>
                </a:lnTo>
                <a:lnTo>
                  <a:pt x="329" y="606"/>
                </a:lnTo>
                <a:lnTo>
                  <a:pt x="329" y="606"/>
                </a:lnTo>
                <a:lnTo>
                  <a:pt x="331" y="607"/>
                </a:lnTo>
                <a:lnTo>
                  <a:pt x="335" y="607"/>
                </a:lnTo>
                <a:lnTo>
                  <a:pt x="335" y="607"/>
                </a:lnTo>
                <a:lnTo>
                  <a:pt x="336" y="607"/>
                </a:lnTo>
                <a:lnTo>
                  <a:pt x="336" y="606"/>
                </a:lnTo>
                <a:lnTo>
                  <a:pt x="336" y="604"/>
                </a:lnTo>
                <a:lnTo>
                  <a:pt x="337" y="604"/>
                </a:lnTo>
                <a:lnTo>
                  <a:pt x="337" y="604"/>
                </a:lnTo>
                <a:lnTo>
                  <a:pt x="337" y="606"/>
                </a:lnTo>
                <a:lnTo>
                  <a:pt x="337" y="606"/>
                </a:lnTo>
                <a:lnTo>
                  <a:pt x="337" y="606"/>
                </a:lnTo>
                <a:lnTo>
                  <a:pt x="338" y="607"/>
                </a:lnTo>
                <a:lnTo>
                  <a:pt x="339" y="608"/>
                </a:lnTo>
                <a:lnTo>
                  <a:pt x="339" y="608"/>
                </a:lnTo>
                <a:lnTo>
                  <a:pt x="341" y="607"/>
                </a:lnTo>
                <a:lnTo>
                  <a:pt x="341" y="606"/>
                </a:lnTo>
                <a:lnTo>
                  <a:pt x="341" y="604"/>
                </a:lnTo>
                <a:lnTo>
                  <a:pt x="341" y="604"/>
                </a:lnTo>
                <a:lnTo>
                  <a:pt x="344" y="604"/>
                </a:lnTo>
                <a:lnTo>
                  <a:pt x="347" y="603"/>
                </a:lnTo>
                <a:lnTo>
                  <a:pt x="347" y="603"/>
                </a:lnTo>
                <a:lnTo>
                  <a:pt x="348" y="604"/>
                </a:lnTo>
                <a:lnTo>
                  <a:pt x="347" y="606"/>
                </a:lnTo>
                <a:lnTo>
                  <a:pt x="347" y="606"/>
                </a:lnTo>
                <a:lnTo>
                  <a:pt x="348" y="607"/>
                </a:lnTo>
                <a:lnTo>
                  <a:pt x="349" y="606"/>
                </a:lnTo>
                <a:lnTo>
                  <a:pt x="353" y="604"/>
                </a:lnTo>
                <a:lnTo>
                  <a:pt x="353" y="604"/>
                </a:lnTo>
                <a:lnTo>
                  <a:pt x="353" y="607"/>
                </a:lnTo>
                <a:lnTo>
                  <a:pt x="352" y="608"/>
                </a:lnTo>
                <a:lnTo>
                  <a:pt x="352" y="608"/>
                </a:lnTo>
                <a:lnTo>
                  <a:pt x="352" y="609"/>
                </a:lnTo>
                <a:lnTo>
                  <a:pt x="354" y="609"/>
                </a:lnTo>
                <a:lnTo>
                  <a:pt x="354" y="609"/>
                </a:lnTo>
                <a:lnTo>
                  <a:pt x="354" y="608"/>
                </a:lnTo>
                <a:lnTo>
                  <a:pt x="354" y="607"/>
                </a:lnTo>
                <a:lnTo>
                  <a:pt x="354" y="606"/>
                </a:lnTo>
                <a:lnTo>
                  <a:pt x="354" y="606"/>
                </a:lnTo>
                <a:lnTo>
                  <a:pt x="355" y="604"/>
                </a:lnTo>
                <a:lnTo>
                  <a:pt x="356" y="603"/>
                </a:lnTo>
                <a:lnTo>
                  <a:pt x="358" y="603"/>
                </a:lnTo>
                <a:lnTo>
                  <a:pt x="358" y="603"/>
                </a:lnTo>
                <a:lnTo>
                  <a:pt x="358" y="602"/>
                </a:lnTo>
                <a:lnTo>
                  <a:pt x="358" y="601"/>
                </a:lnTo>
                <a:lnTo>
                  <a:pt x="358" y="601"/>
                </a:lnTo>
                <a:lnTo>
                  <a:pt x="362" y="601"/>
                </a:lnTo>
                <a:lnTo>
                  <a:pt x="368" y="601"/>
                </a:lnTo>
                <a:lnTo>
                  <a:pt x="368" y="601"/>
                </a:lnTo>
                <a:lnTo>
                  <a:pt x="368" y="601"/>
                </a:lnTo>
                <a:lnTo>
                  <a:pt x="368" y="599"/>
                </a:lnTo>
                <a:lnTo>
                  <a:pt x="368" y="599"/>
                </a:lnTo>
                <a:lnTo>
                  <a:pt x="374" y="598"/>
                </a:lnTo>
                <a:lnTo>
                  <a:pt x="374" y="598"/>
                </a:lnTo>
                <a:lnTo>
                  <a:pt x="374" y="599"/>
                </a:lnTo>
                <a:lnTo>
                  <a:pt x="374" y="599"/>
                </a:lnTo>
                <a:lnTo>
                  <a:pt x="377" y="599"/>
                </a:lnTo>
                <a:lnTo>
                  <a:pt x="377" y="599"/>
                </a:lnTo>
                <a:lnTo>
                  <a:pt x="378" y="599"/>
                </a:lnTo>
                <a:lnTo>
                  <a:pt x="378" y="598"/>
                </a:lnTo>
                <a:lnTo>
                  <a:pt x="378" y="598"/>
                </a:lnTo>
                <a:lnTo>
                  <a:pt x="378" y="597"/>
                </a:lnTo>
                <a:lnTo>
                  <a:pt x="377" y="597"/>
                </a:lnTo>
                <a:lnTo>
                  <a:pt x="377" y="597"/>
                </a:lnTo>
                <a:lnTo>
                  <a:pt x="377" y="596"/>
                </a:lnTo>
                <a:lnTo>
                  <a:pt x="377" y="596"/>
                </a:lnTo>
                <a:lnTo>
                  <a:pt x="378" y="596"/>
                </a:lnTo>
                <a:lnTo>
                  <a:pt x="379" y="597"/>
                </a:lnTo>
                <a:lnTo>
                  <a:pt x="379" y="597"/>
                </a:lnTo>
                <a:lnTo>
                  <a:pt x="382" y="597"/>
                </a:lnTo>
                <a:lnTo>
                  <a:pt x="382" y="597"/>
                </a:lnTo>
                <a:lnTo>
                  <a:pt x="382" y="598"/>
                </a:lnTo>
                <a:lnTo>
                  <a:pt x="382" y="598"/>
                </a:lnTo>
                <a:lnTo>
                  <a:pt x="383" y="598"/>
                </a:lnTo>
                <a:lnTo>
                  <a:pt x="383" y="598"/>
                </a:lnTo>
                <a:lnTo>
                  <a:pt x="384" y="597"/>
                </a:lnTo>
                <a:lnTo>
                  <a:pt x="385" y="598"/>
                </a:lnTo>
                <a:lnTo>
                  <a:pt x="385" y="598"/>
                </a:lnTo>
                <a:lnTo>
                  <a:pt x="385" y="597"/>
                </a:lnTo>
                <a:lnTo>
                  <a:pt x="385" y="596"/>
                </a:lnTo>
                <a:lnTo>
                  <a:pt x="385" y="596"/>
                </a:lnTo>
                <a:lnTo>
                  <a:pt x="390" y="596"/>
                </a:lnTo>
                <a:lnTo>
                  <a:pt x="394" y="594"/>
                </a:lnTo>
                <a:lnTo>
                  <a:pt x="394" y="594"/>
                </a:lnTo>
                <a:lnTo>
                  <a:pt x="394" y="596"/>
                </a:lnTo>
                <a:lnTo>
                  <a:pt x="393" y="596"/>
                </a:lnTo>
                <a:lnTo>
                  <a:pt x="393" y="596"/>
                </a:lnTo>
                <a:lnTo>
                  <a:pt x="394" y="597"/>
                </a:lnTo>
                <a:lnTo>
                  <a:pt x="395" y="596"/>
                </a:lnTo>
                <a:lnTo>
                  <a:pt x="396" y="594"/>
                </a:lnTo>
                <a:lnTo>
                  <a:pt x="395" y="594"/>
                </a:lnTo>
                <a:lnTo>
                  <a:pt x="395" y="594"/>
                </a:lnTo>
                <a:lnTo>
                  <a:pt x="395" y="593"/>
                </a:lnTo>
                <a:lnTo>
                  <a:pt x="396" y="593"/>
                </a:lnTo>
                <a:lnTo>
                  <a:pt x="399" y="593"/>
                </a:lnTo>
                <a:lnTo>
                  <a:pt x="399" y="593"/>
                </a:lnTo>
                <a:lnTo>
                  <a:pt x="399" y="594"/>
                </a:lnTo>
                <a:lnTo>
                  <a:pt x="400" y="596"/>
                </a:lnTo>
                <a:lnTo>
                  <a:pt x="400" y="596"/>
                </a:lnTo>
                <a:lnTo>
                  <a:pt x="400" y="594"/>
                </a:lnTo>
                <a:lnTo>
                  <a:pt x="400" y="594"/>
                </a:lnTo>
                <a:lnTo>
                  <a:pt x="400" y="594"/>
                </a:lnTo>
                <a:lnTo>
                  <a:pt x="401" y="594"/>
                </a:lnTo>
                <a:lnTo>
                  <a:pt x="403" y="594"/>
                </a:lnTo>
                <a:lnTo>
                  <a:pt x="405" y="594"/>
                </a:lnTo>
                <a:lnTo>
                  <a:pt x="406" y="593"/>
                </a:lnTo>
                <a:lnTo>
                  <a:pt x="406" y="593"/>
                </a:lnTo>
                <a:lnTo>
                  <a:pt x="407" y="593"/>
                </a:lnTo>
                <a:lnTo>
                  <a:pt x="407" y="593"/>
                </a:lnTo>
                <a:lnTo>
                  <a:pt x="408" y="594"/>
                </a:lnTo>
                <a:lnTo>
                  <a:pt x="410" y="593"/>
                </a:lnTo>
                <a:lnTo>
                  <a:pt x="410" y="593"/>
                </a:lnTo>
                <a:lnTo>
                  <a:pt x="410" y="593"/>
                </a:lnTo>
                <a:lnTo>
                  <a:pt x="407" y="593"/>
                </a:lnTo>
                <a:lnTo>
                  <a:pt x="407" y="593"/>
                </a:lnTo>
                <a:lnTo>
                  <a:pt x="408" y="592"/>
                </a:lnTo>
                <a:lnTo>
                  <a:pt x="410" y="592"/>
                </a:lnTo>
                <a:lnTo>
                  <a:pt x="412" y="593"/>
                </a:lnTo>
                <a:lnTo>
                  <a:pt x="412" y="593"/>
                </a:lnTo>
                <a:lnTo>
                  <a:pt x="412" y="592"/>
                </a:lnTo>
                <a:lnTo>
                  <a:pt x="412" y="591"/>
                </a:lnTo>
                <a:lnTo>
                  <a:pt x="413" y="591"/>
                </a:lnTo>
                <a:lnTo>
                  <a:pt x="413" y="591"/>
                </a:lnTo>
                <a:lnTo>
                  <a:pt x="414" y="592"/>
                </a:lnTo>
                <a:lnTo>
                  <a:pt x="414" y="593"/>
                </a:lnTo>
                <a:lnTo>
                  <a:pt x="414" y="593"/>
                </a:lnTo>
                <a:lnTo>
                  <a:pt x="418" y="592"/>
                </a:lnTo>
                <a:lnTo>
                  <a:pt x="420" y="591"/>
                </a:lnTo>
                <a:lnTo>
                  <a:pt x="420" y="591"/>
                </a:lnTo>
                <a:lnTo>
                  <a:pt x="422" y="591"/>
                </a:lnTo>
                <a:lnTo>
                  <a:pt x="422" y="591"/>
                </a:lnTo>
                <a:lnTo>
                  <a:pt x="423" y="591"/>
                </a:lnTo>
                <a:lnTo>
                  <a:pt x="423" y="591"/>
                </a:lnTo>
                <a:lnTo>
                  <a:pt x="429" y="589"/>
                </a:lnTo>
                <a:lnTo>
                  <a:pt x="429" y="589"/>
                </a:lnTo>
                <a:lnTo>
                  <a:pt x="434" y="589"/>
                </a:lnTo>
                <a:lnTo>
                  <a:pt x="434" y="589"/>
                </a:lnTo>
                <a:lnTo>
                  <a:pt x="435" y="588"/>
                </a:lnTo>
                <a:lnTo>
                  <a:pt x="436" y="588"/>
                </a:lnTo>
                <a:lnTo>
                  <a:pt x="437" y="588"/>
                </a:lnTo>
                <a:lnTo>
                  <a:pt x="437" y="588"/>
                </a:lnTo>
                <a:lnTo>
                  <a:pt x="439" y="589"/>
                </a:lnTo>
                <a:lnTo>
                  <a:pt x="440" y="589"/>
                </a:lnTo>
                <a:lnTo>
                  <a:pt x="440" y="589"/>
                </a:lnTo>
                <a:lnTo>
                  <a:pt x="440" y="588"/>
                </a:lnTo>
                <a:lnTo>
                  <a:pt x="440" y="588"/>
                </a:lnTo>
                <a:lnTo>
                  <a:pt x="442" y="588"/>
                </a:lnTo>
                <a:lnTo>
                  <a:pt x="443" y="588"/>
                </a:lnTo>
                <a:lnTo>
                  <a:pt x="445" y="587"/>
                </a:lnTo>
                <a:lnTo>
                  <a:pt x="445" y="587"/>
                </a:lnTo>
                <a:lnTo>
                  <a:pt x="452" y="586"/>
                </a:lnTo>
                <a:lnTo>
                  <a:pt x="452" y="586"/>
                </a:lnTo>
                <a:lnTo>
                  <a:pt x="454" y="584"/>
                </a:lnTo>
                <a:lnTo>
                  <a:pt x="454" y="584"/>
                </a:lnTo>
                <a:lnTo>
                  <a:pt x="455" y="586"/>
                </a:lnTo>
                <a:lnTo>
                  <a:pt x="455" y="586"/>
                </a:lnTo>
                <a:lnTo>
                  <a:pt x="458" y="584"/>
                </a:lnTo>
                <a:lnTo>
                  <a:pt x="458" y="584"/>
                </a:lnTo>
                <a:lnTo>
                  <a:pt x="459" y="586"/>
                </a:lnTo>
                <a:lnTo>
                  <a:pt x="459" y="586"/>
                </a:lnTo>
                <a:lnTo>
                  <a:pt x="460" y="583"/>
                </a:lnTo>
                <a:lnTo>
                  <a:pt x="460" y="583"/>
                </a:lnTo>
                <a:lnTo>
                  <a:pt x="474" y="582"/>
                </a:lnTo>
                <a:lnTo>
                  <a:pt x="484" y="579"/>
                </a:lnTo>
                <a:lnTo>
                  <a:pt x="484" y="579"/>
                </a:lnTo>
                <a:lnTo>
                  <a:pt x="486" y="581"/>
                </a:lnTo>
                <a:lnTo>
                  <a:pt x="486" y="581"/>
                </a:lnTo>
                <a:lnTo>
                  <a:pt x="490" y="578"/>
                </a:lnTo>
                <a:lnTo>
                  <a:pt x="494" y="577"/>
                </a:lnTo>
                <a:lnTo>
                  <a:pt x="503" y="576"/>
                </a:lnTo>
                <a:lnTo>
                  <a:pt x="503" y="576"/>
                </a:lnTo>
                <a:lnTo>
                  <a:pt x="504" y="576"/>
                </a:lnTo>
                <a:lnTo>
                  <a:pt x="504" y="574"/>
                </a:lnTo>
                <a:lnTo>
                  <a:pt x="504" y="574"/>
                </a:lnTo>
                <a:lnTo>
                  <a:pt x="505" y="574"/>
                </a:lnTo>
                <a:lnTo>
                  <a:pt x="505" y="574"/>
                </a:lnTo>
                <a:lnTo>
                  <a:pt x="505" y="576"/>
                </a:lnTo>
                <a:lnTo>
                  <a:pt x="507" y="577"/>
                </a:lnTo>
                <a:lnTo>
                  <a:pt x="507" y="577"/>
                </a:lnTo>
                <a:lnTo>
                  <a:pt x="507" y="576"/>
                </a:lnTo>
                <a:lnTo>
                  <a:pt x="506" y="576"/>
                </a:lnTo>
                <a:lnTo>
                  <a:pt x="506" y="574"/>
                </a:lnTo>
                <a:lnTo>
                  <a:pt x="505" y="574"/>
                </a:lnTo>
                <a:lnTo>
                  <a:pt x="505" y="574"/>
                </a:lnTo>
                <a:lnTo>
                  <a:pt x="507" y="573"/>
                </a:lnTo>
                <a:lnTo>
                  <a:pt x="509" y="574"/>
                </a:lnTo>
                <a:lnTo>
                  <a:pt x="509" y="574"/>
                </a:lnTo>
                <a:lnTo>
                  <a:pt x="510" y="573"/>
                </a:lnTo>
                <a:lnTo>
                  <a:pt x="510" y="572"/>
                </a:lnTo>
                <a:lnTo>
                  <a:pt x="510" y="572"/>
                </a:lnTo>
                <a:lnTo>
                  <a:pt x="519" y="572"/>
                </a:lnTo>
                <a:lnTo>
                  <a:pt x="519" y="572"/>
                </a:lnTo>
                <a:lnTo>
                  <a:pt x="518" y="574"/>
                </a:lnTo>
                <a:lnTo>
                  <a:pt x="518" y="578"/>
                </a:lnTo>
                <a:lnTo>
                  <a:pt x="518" y="578"/>
                </a:lnTo>
                <a:lnTo>
                  <a:pt x="519" y="578"/>
                </a:lnTo>
                <a:lnTo>
                  <a:pt x="519" y="577"/>
                </a:lnTo>
                <a:lnTo>
                  <a:pt x="519" y="577"/>
                </a:lnTo>
                <a:lnTo>
                  <a:pt x="521" y="578"/>
                </a:lnTo>
                <a:lnTo>
                  <a:pt x="522" y="579"/>
                </a:lnTo>
                <a:lnTo>
                  <a:pt x="522" y="579"/>
                </a:lnTo>
                <a:lnTo>
                  <a:pt x="524" y="579"/>
                </a:lnTo>
                <a:lnTo>
                  <a:pt x="526" y="579"/>
                </a:lnTo>
                <a:lnTo>
                  <a:pt x="528" y="579"/>
                </a:lnTo>
                <a:lnTo>
                  <a:pt x="529" y="578"/>
                </a:lnTo>
                <a:lnTo>
                  <a:pt x="529" y="578"/>
                </a:lnTo>
                <a:lnTo>
                  <a:pt x="530" y="578"/>
                </a:lnTo>
                <a:lnTo>
                  <a:pt x="530" y="579"/>
                </a:lnTo>
                <a:lnTo>
                  <a:pt x="530" y="579"/>
                </a:lnTo>
                <a:lnTo>
                  <a:pt x="532" y="578"/>
                </a:lnTo>
                <a:lnTo>
                  <a:pt x="532" y="578"/>
                </a:lnTo>
                <a:lnTo>
                  <a:pt x="532" y="578"/>
                </a:lnTo>
                <a:lnTo>
                  <a:pt x="534" y="578"/>
                </a:lnTo>
                <a:lnTo>
                  <a:pt x="536" y="578"/>
                </a:lnTo>
                <a:lnTo>
                  <a:pt x="536" y="578"/>
                </a:lnTo>
                <a:lnTo>
                  <a:pt x="536" y="579"/>
                </a:lnTo>
                <a:lnTo>
                  <a:pt x="539" y="581"/>
                </a:lnTo>
                <a:lnTo>
                  <a:pt x="539" y="581"/>
                </a:lnTo>
                <a:lnTo>
                  <a:pt x="539" y="579"/>
                </a:lnTo>
                <a:lnTo>
                  <a:pt x="538" y="579"/>
                </a:lnTo>
                <a:lnTo>
                  <a:pt x="536" y="579"/>
                </a:lnTo>
                <a:lnTo>
                  <a:pt x="538" y="578"/>
                </a:lnTo>
                <a:lnTo>
                  <a:pt x="538" y="578"/>
                </a:lnTo>
                <a:lnTo>
                  <a:pt x="540" y="578"/>
                </a:lnTo>
                <a:lnTo>
                  <a:pt x="540" y="578"/>
                </a:lnTo>
                <a:lnTo>
                  <a:pt x="542" y="577"/>
                </a:lnTo>
                <a:lnTo>
                  <a:pt x="542" y="577"/>
                </a:lnTo>
                <a:lnTo>
                  <a:pt x="545" y="577"/>
                </a:lnTo>
                <a:lnTo>
                  <a:pt x="545" y="577"/>
                </a:lnTo>
                <a:lnTo>
                  <a:pt x="552" y="577"/>
                </a:lnTo>
                <a:lnTo>
                  <a:pt x="558" y="576"/>
                </a:lnTo>
                <a:lnTo>
                  <a:pt x="558" y="576"/>
                </a:lnTo>
                <a:lnTo>
                  <a:pt x="558" y="576"/>
                </a:lnTo>
                <a:lnTo>
                  <a:pt x="558" y="574"/>
                </a:lnTo>
                <a:lnTo>
                  <a:pt x="558" y="574"/>
                </a:lnTo>
                <a:lnTo>
                  <a:pt x="563" y="574"/>
                </a:lnTo>
                <a:lnTo>
                  <a:pt x="569" y="572"/>
                </a:lnTo>
                <a:lnTo>
                  <a:pt x="569" y="572"/>
                </a:lnTo>
                <a:lnTo>
                  <a:pt x="570" y="572"/>
                </a:lnTo>
                <a:lnTo>
                  <a:pt x="571" y="572"/>
                </a:lnTo>
                <a:lnTo>
                  <a:pt x="571" y="572"/>
                </a:lnTo>
                <a:lnTo>
                  <a:pt x="573" y="572"/>
                </a:lnTo>
                <a:lnTo>
                  <a:pt x="573" y="571"/>
                </a:lnTo>
                <a:lnTo>
                  <a:pt x="573" y="571"/>
                </a:lnTo>
                <a:lnTo>
                  <a:pt x="574" y="572"/>
                </a:lnTo>
                <a:lnTo>
                  <a:pt x="574" y="572"/>
                </a:lnTo>
                <a:lnTo>
                  <a:pt x="574" y="572"/>
                </a:lnTo>
                <a:lnTo>
                  <a:pt x="577" y="572"/>
                </a:lnTo>
                <a:lnTo>
                  <a:pt x="577" y="572"/>
                </a:lnTo>
                <a:lnTo>
                  <a:pt x="579" y="571"/>
                </a:lnTo>
                <a:lnTo>
                  <a:pt x="581" y="571"/>
                </a:lnTo>
                <a:lnTo>
                  <a:pt x="581" y="571"/>
                </a:lnTo>
                <a:lnTo>
                  <a:pt x="580" y="569"/>
                </a:lnTo>
                <a:lnTo>
                  <a:pt x="579" y="571"/>
                </a:lnTo>
                <a:lnTo>
                  <a:pt x="579" y="571"/>
                </a:lnTo>
                <a:lnTo>
                  <a:pt x="579" y="569"/>
                </a:lnTo>
                <a:lnTo>
                  <a:pt x="580" y="569"/>
                </a:lnTo>
                <a:lnTo>
                  <a:pt x="583" y="569"/>
                </a:lnTo>
                <a:lnTo>
                  <a:pt x="583" y="569"/>
                </a:lnTo>
                <a:lnTo>
                  <a:pt x="583" y="571"/>
                </a:lnTo>
                <a:lnTo>
                  <a:pt x="583" y="571"/>
                </a:lnTo>
                <a:lnTo>
                  <a:pt x="583" y="572"/>
                </a:lnTo>
                <a:lnTo>
                  <a:pt x="583" y="572"/>
                </a:lnTo>
                <a:lnTo>
                  <a:pt x="583" y="572"/>
                </a:lnTo>
                <a:lnTo>
                  <a:pt x="583" y="573"/>
                </a:lnTo>
                <a:lnTo>
                  <a:pt x="585" y="572"/>
                </a:lnTo>
                <a:lnTo>
                  <a:pt x="585" y="572"/>
                </a:lnTo>
                <a:lnTo>
                  <a:pt x="586" y="572"/>
                </a:lnTo>
                <a:lnTo>
                  <a:pt x="586" y="572"/>
                </a:lnTo>
                <a:lnTo>
                  <a:pt x="586" y="571"/>
                </a:lnTo>
                <a:lnTo>
                  <a:pt x="586" y="569"/>
                </a:lnTo>
                <a:lnTo>
                  <a:pt x="586" y="569"/>
                </a:lnTo>
                <a:lnTo>
                  <a:pt x="586" y="569"/>
                </a:lnTo>
                <a:lnTo>
                  <a:pt x="586" y="569"/>
                </a:lnTo>
                <a:lnTo>
                  <a:pt x="587" y="569"/>
                </a:lnTo>
                <a:lnTo>
                  <a:pt x="587" y="569"/>
                </a:lnTo>
                <a:lnTo>
                  <a:pt x="587" y="571"/>
                </a:lnTo>
                <a:lnTo>
                  <a:pt x="587" y="571"/>
                </a:lnTo>
                <a:lnTo>
                  <a:pt x="587" y="571"/>
                </a:lnTo>
                <a:lnTo>
                  <a:pt x="588" y="571"/>
                </a:lnTo>
                <a:lnTo>
                  <a:pt x="588" y="569"/>
                </a:lnTo>
                <a:lnTo>
                  <a:pt x="588" y="569"/>
                </a:lnTo>
                <a:lnTo>
                  <a:pt x="590" y="569"/>
                </a:lnTo>
                <a:lnTo>
                  <a:pt x="591" y="568"/>
                </a:lnTo>
                <a:lnTo>
                  <a:pt x="591" y="568"/>
                </a:lnTo>
                <a:lnTo>
                  <a:pt x="591" y="568"/>
                </a:lnTo>
                <a:lnTo>
                  <a:pt x="596" y="568"/>
                </a:lnTo>
                <a:lnTo>
                  <a:pt x="599" y="568"/>
                </a:lnTo>
                <a:lnTo>
                  <a:pt x="599" y="568"/>
                </a:lnTo>
                <a:lnTo>
                  <a:pt x="599" y="571"/>
                </a:lnTo>
                <a:lnTo>
                  <a:pt x="599" y="572"/>
                </a:lnTo>
                <a:lnTo>
                  <a:pt x="599" y="572"/>
                </a:lnTo>
                <a:lnTo>
                  <a:pt x="604" y="572"/>
                </a:lnTo>
                <a:lnTo>
                  <a:pt x="610" y="572"/>
                </a:lnTo>
                <a:lnTo>
                  <a:pt x="610" y="572"/>
                </a:lnTo>
                <a:lnTo>
                  <a:pt x="610" y="571"/>
                </a:lnTo>
                <a:lnTo>
                  <a:pt x="610" y="571"/>
                </a:lnTo>
                <a:lnTo>
                  <a:pt x="617" y="571"/>
                </a:lnTo>
                <a:lnTo>
                  <a:pt x="621" y="571"/>
                </a:lnTo>
                <a:lnTo>
                  <a:pt x="623" y="569"/>
                </a:lnTo>
                <a:lnTo>
                  <a:pt x="623" y="569"/>
                </a:lnTo>
                <a:lnTo>
                  <a:pt x="627" y="569"/>
                </a:lnTo>
                <a:lnTo>
                  <a:pt x="629" y="569"/>
                </a:lnTo>
                <a:lnTo>
                  <a:pt x="629" y="568"/>
                </a:lnTo>
                <a:lnTo>
                  <a:pt x="629" y="568"/>
                </a:lnTo>
                <a:lnTo>
                  <a:pt x="632" y="568"/>
                </a:lnTo>
                <a:lnTo>
                  <a:pt x="634" y="567"/>
                </a:lnTo>
                <a:lnTo>
                  <a:pt x="634" y="567"/>
                </a:lnTo>
                <a:lnTo>
                  <a:pt x="638" y="568"/>
                </a:lnTo>
                <a:lnTo>
                  <a:pt x="638" y="568"/>
                </a:lnTo>
                <a:lnTo>
                  <a:pt x="640" y="567"/>
                </a:lnTo>
                <a:lnTo>
                  <a:pt x="640" y="567"/>
                </a:lnTo>
                <a:lnTo>
                  <a:pt x="644" y="566"/>
                </a:lnTo>
                <a:lnTo>
                  <a:pt x="648" y="566"/>
                </a:lnTo>
                <a:lnTo>
                  <a:pt x="648" y="566"/>
                </a:lnTo>
                <a:lnTo>
                  <a:pt x="656" y="564"/>
                </a:lnTo>
                <a:lnTo>
                  <a:pt x="656" y="564"/>
                </a:lnTo>
                <a:lnTo>
                  <a:pt x="662" y="563"/>
                </a:lnTo>
                <a:lnTo>
                  <a:pt x="662" y="563"/>
                </a:lnTo>
                <a:lnTo>
                  <a:pt x="664" y="563"/>
                </a:lnTo>
                <a:lnTo>
                  <a:pt x="668" y="562"/>
                </a:lnTo>
                <a:lnTo>
                  <a:pt x="668" y="562"/>
                </a:lnTo>
                <a:lnTo>
                  <a:pt x="668" y="564"/>
                </a:lnTo>
                <a:lnTo>
                  <a:pt x="668" y="566"/>
                </a:lnTo>
                <a:lnTo>
                  <a:pt x="668" y="566"/>
                </a:lnTo>
                <a:lnTo>
                  <a:pt x="668" y="566"/>
                </a:lnTo>
                <a:lnTo>
                  <a:pt x="667" y="567"/>
                </a:lnTo>
                <a:lnTo>
                  <a:pt x="667" y="568"/>
                </a:lnTo>
                <a:lnTo>
                  <a:pt x="666" y="568"/>
                </a:lnTo>
                <a:lnTo>
                  <a:pt x="666" y="568"/>
                </a:lnTo>
                <a:lnTo>
                  <a:pt x="666" y="569"/>
                </a:lnTo>
                <a:lnTo>
                  <a:pt x="667" y="568"/>
                </a:lnTo>
                <a:lnTo>
                  <a:pt x="668" y="568"/>
                </a:lnTo>
                <a:lnTo>
                  <a:pt x="669" y="568"/>
                </a:lnTo>
                <a:lnTo>
                  <a:pt x="669" y="568"/>
                </a:lnTo>
                <a:lnTo>
                  <a:pt x="668" y="572"/>
                </a:lnTo>
                <a:lnTo>
                  <a:pt x="668" y="573"/>
                </a:lnTo>
                <a:lnTo>
                  <a:pt x="669" y="574"/>
                </a:lnTo>
                <a:lnTo>
                  <a:pt x="669" y="574"/>
                </a:lnTo>
                <a:lnTo>
                  <a:pt x="672" y="574"/>
                </a:lnTo>
                <a:lnTo>
                  <a:pt x="672" y="574"/>
                </a:lnTo>
                <a:lnTo>
                  <a:pt x="678" y="574"/>
                </a:lnTo>
                <a:lnTo>
                  <a:pt x="678" y="574"/>
                </a:lnTo>
                <a:lnTo>
                  <a:pt x="680" y="573"/>
                </a:lnTo>
                <a:lnTo>
                  <a:pt x="681" y="573"/>
                </a:lnTo>
                <a:lnTo>
                  <a:pt x="684" y="573"/>
                </a:lnTo>
                <a:lnTo>
                  <a:pt x="684" y="573"/>
                </a:lnTo>
                <a:lnTo>
                  <a:pt x="685" y="572"/>
                </a:lnTo>
                <a:lnTo>
                  <a:pt x="689" y="572"/>
                </a:lnTo>
                <a:lnTo>
                  <a:pt x="695" y="571"/>
                </a:lnTo>
                <a:lnTo>
                  <a:pt x="695" y="571"/>
                </a:lnTo>
                <a:lnTo>
                  <a:pt x="697" y="569"/>
                </a:lnTo>
                <a:lnTo>
                  <a:pt x="697" y="569"/>
                </a:lnTo>
                <a:lnTo>
                  <a:pt x="703" y="569"/>
                </a:lnTo>
                <a:lnTo>
                  <a:pt x="708" y="569"/>
                </a:lnTo>
                <a:lnTo>
                  <a:pt x="708" y="569"/>
                </a:lnTo>
                <a:lnTo>
                  <a:pt x="708" y="572"/>
                </a:lnTo>
                <a:lnTo>
                  <a:pt x="709" y="574"/>
                </a:lnTo>
                <a:lnTo>
                  <a:pt x="709" y="574"/>
                </a:lnTo>
                <a:lnTo>
                  <a:pt x="712" y="576"/>
                </a:lnTo>
                <a:lnTo>
                  <a:pt x="713" y="577"/>
                </a:lnTo>
                <a:lnTo>
                  <a:pt x="714" y="578"/>
                </a:lnTo>
                <a:lnTo>
                  <a:pt x="715" y="579"/>
                </a:lnTo>
                <a:lnTo>
                  <a:pt x="715" y="579"/>
                </a:lnTo>
                <a:lnTo>
                  <a:pt x="715" y="582"/>
                </a:lnTo>
                <a:lnTo>
                  <a:pt x="718" y="583"/>
                </a:lnTo>
                <a:lnTo>
                  <a:pt x="718" y="583"/>
                </a:lnTo>
                <a:lnTo>
                  <a:pt x="716" y="584"/>
                </a:lnTo>
                <a:lnTo>
                  <a:pt x="718" y="587"/>
                </a:lnTo>
                <a:lnTo>
                  <a:pt x="719" y="588"/>
                </a:lnTo>
                <a:lnTo>
                  <a:pt x="719" y="589"/>
                </a:lnTo>
                <a:lnTo>
                  <a:pt x="719" y="589"/>
                </a:lnTo>
                <a:lnTo>
                  <a:pt x="718" y="591"/>
                </a:lnTo>
                <a:lnTo>
                  <a:pt x="718" y="591"/>
                </a:lnTo>
                <a:lnTo>
                  <a:pt x="718" y="591"/>
                </a:lnTo>
                <a:lnTo>
                  <a:pt x="720" y="591"/>
                </a:lnTo>
                <a:lnTo>
                  <a:pt x="720" y="591"/>
                </a:lnTo>
                <a:lnTo>
                  <a:pt x="719" y="592"/>
                </a:lnTo>
                <a:lnTo>
                  <a:pt x="718" y="593"/>
                </a:lnTo>
                <a:lnTo>
                  <a:pt x="718" y="593"/>
                </a:lnTo>
                <a:lnTo>
                  <a:pt x="718" y="594"/>
                </a:lnTo>
                <a:lnTo>
                  <a:pt x="719" y="594"/>
                </a:lnTo>
                <a:lnTo>
                  <a:pt x="719" y="594"/>
                </a:lnTo>
                <a:lnTo>
                  <a:pt x="719" y="596"/>
                </a:lnTo>
                <a:lnTo>
                  <a:pt x="718" y="597"/>
                </a:lnTo>
                <a:lnTo>
                  <a:pt x="718" y="597"/>
                </a:lnTo>
                <a:lnTo>
                  <a:pt x="716" y="597"/>
                </a:lnTo>
                <a:lnTo>
                  <a:pt x="716" y="597"/>
                </a:lnTo>
                <a:lnTo>
                  <a:pt x="716" y="599"/>
                </a:lnTo>
                <a:lnTo>
                  <a:pt x="716" y="601"/>
                </a:lnTo>
                <a:lnTo>
                  <a:pt x="716" y="601"/>
                </a:lnTo>
                <a:lnTo>
                  <a:pt x="715" y="599"/>
                </a:lnTo>
                <a:lnTo>
                  <a:pt x="715" y="599"/>
                </a:lnTo>
                <a:lnTo>
                  <a:pt x="714" y="601"/>
                </a:lnTo>
                <a:lnTo>
                  <a:pt x="713" y="603"/>
                </a:lnTo>
                <a:lnTo>
                  <a:pt x="713" y="603"/>
                </a:lnTo>
                <a:lnTo>
                  <a:pt x="710" y="603"/>
                </a:lnTo>
                <a:lnTo>
                  <a:pt x="708" y="603"/>
                </a:lnTo>
                <a:lnTo>
                  <a:pt x="708" y="603"/>
                </a:lnTo>
                <a:lnTo>
                  <a:pt x="708" y="604"/>
                </a:lnTo>
                <a:lnTo>
                  <a:pt x="708" y="606"/>
                </a:lnTo>
                <a:lnTo>
                  <a:pt x="708" y="606"/>
                </a:lnTo>
                <a:lnTo>
                  <a:pt x="706" y="604"/>
                </a:lnTo>
                <a:lnTo>
                  <a:pt x="702" y="603"/>
                </a:lnTo>
                <a:lnTo>
                  <a:pt x="699" y="602"/>
                </a:lnTo>
                <a:lnTo>
                  <a:pt x="697" y="601"/>
                </a:lnTo>
                <a:lnTo>
                  <a:pt x="692" y="601"/>
                </a:lnTo>
                <a:lnTo>
                  <a:pt x="692" y="601"/>
                </a:lnTo>
                <a:lnTo>
                  <a:pt x="693" y="604"/>
                </a:lnTo>
                <a:lnTo>
                  <a:pt x="695" y="608"/>
                </a:lnTo>
                <a:lnTo>
                  <a:pt x="695" y="608"/>
                </a:lnTo>
                <a:lnTo>
                  <a:pt x="693" y="609"/>
                </a:lnTo>
                <a:lnTo>
                  <a:pt x="693" y="611"/>
                </a:lnTo>
                <a:lnTo>
                  <a:pt x="693" y="612"/>
                </a:lnTo>
                <a:lnTo>
                  <a:pt x="693" y="613"/>
                </a:lnTo>
                <a:lnTo>
                  <a:pt x="691" y="613"/>
                </a:lnTo>
                <a:lnTo>
                  <a:pt x="691" y="613"/>
                </a:lnTo>
                <a:lnTo>
                  <a:pt x="692" y="616"/>
                </a:lnTo>
                <a:lnTo>
                  <a:pt x="692" y="617"/>
                </a:lnTo>
                <a:lnTo>
                  <a:pt x="692" y="617"/>
                </a:lnTo>
                <a:lnTo>
                  <a:pt x="686" y="617"/>
                </a:lnTo>
                <a:lnTo>
                  <a:pt x="686" y="617"/>
                </a:lnTo>
                <a:lnTo>
                  <a:pt x="685" y="614"/>
                </a:lnTo>
                <a:lnTo>
                  <a:pt x="684" y="614"/>
                </a:lnTo>
                <a:lnTo>
                  <a:pt x="684" y="614"/>
                </a:lnTo>
                <a:lnTo>
                  <a:pt x="683" y="614"/>
                </a:lnTo>
                <a:lnTo>
                  <a:pt x="683" y="614"/>
                </a:lnTo>
                <a:lnTo>
                  <a:pt x="683" y="616"/>
                </a:lnTo>
                <a:lnTo>
                  <a:pt x="683" y="616"/>
                </a:lnTo>
                <a:lnTo>
                  <a:pt x="680" y="616"/>
                </a:lnTo>
                <a:lnTo>
                  <a:pt x="680" y="613"/>
                </a:lnTo>
                <a:lnTo>
                  <a:pt x="680" y="613"/>
                </a:lnTo>
                <a:lnTo>
                  <a:pt x="677" y="613"/>
                </a:lnTo>
                <a:lnTo>
                  <a:pt x="675" y="613"/>
                </a:lnTo>
                <a:lnTo>
                  <a:pt x="675" y="614"/>
                </a:lnTo>
                <a:lnTo>
                  <a:pt x="675" y="614"/>
                </a:lnTo>
                <a:lnTo>
                  <a:pt x="677" y="614"/>
                </a:lnTo>
                <a:lnTo>
                  <a:pt x="678" y="614"/>
                </a:lnTo>
                <a:lnTo>
                  <a:pt x="678" y="616"/>
                </a:lnTo>
                <a:lnTo>
                  <a:pt x="661" y="616"/>
                </a:lnTo>
                <a:lnTo>
                  <a:pt x="661" y="616"/>
                </a:lnTo>
                <a:lnTo>
                  <a:pt x="658" y="617"/>
                </a:lnTo>
                <a:lnTo>
                  <a:pt x="658" y="617"/>
                </a:lnTo>
                <a:lnTo>
                  <a:pt x="658" y="618"/>
                </a:lnTo>
                <a:lnTo>
                  <a:pt x="660" y="621"/>
                </a:lnTo>
                <a:lnTo>
                  <a:pt x="660" y="621"/>
                </a:lnTo>
                <a:lnTo>
                  <a:pt x="656" y="622"/>
                </a:lnTo>
                <a:lnTo>
                  <a:pt x="654" y="622"/>
                </a:lnTo>
                <a:lnTo>
                  <a:pt x="654" y="622"/>
                </a:lnTo>
                <a:lnTo>
                  <a:pt x="654" y="623"/>
                </a:lnTo>
                <a:lnTo>
                  <a:pt x="654" y="623"/>
                </a:lnTo>
                <a:lnTo>
                  <a:pt x="656" y="623"/>
                </a:lnTo>
                <a:lnTo>
                  <a:pt x="656" y="623"/>
                </a:lnTo>
                <a:lnTo>
                  <a:pt x="656" y="623"/>
                </a:lnTo>
                <a:lnTo>
                  <a:pt x="656" y="623"/>
                </a:lnTo>
                <a:lnTo>
                  <a:pt x="654" y="623"/>
                </a:lnTo>
                <a:lnTo>
                  <a:pt x="654" y="623"/>
                </a:lnTo>
                <a:lnTo>
                  <a:pt x="646" y="624"/>
                </a:lnTo>
                <a:lnTo>
                  <a:pt x="644" y="623"/>
                </a:lnTo>
                <a:lnTo>
                  <a:pt x="641" y="622"/>
                </a:lnTo>
                <a:lnTo>
                  <a:pt x="641" y="622"/>
                </a:lnTo>
                <a:lnTo>
                  <a:pt x="640" y="623"/>
                </a:lnTo>
                <a:lnTo>
                  <a:pt x="637" y="624"/>
                </a:lnTo>
                <a:lnTo>
                  <a:pt x="637" y="624"/>
                </a:lnTo>
                <a:lnTo>
                  <a:pt x="638" y="623"/>
                </a:lnTo>
                <a:lnTo>
                  <a:pt x="639" y="623"/>
                </a:lnTo>
                <a:lnTo>
                  <a:pt x="639" y="623"/>
                </a:lnTo>
                <a:lnTo>
                  <a:pt x="638" y="622"/>
                </a:lnTo>
                <a:lnTo>
                  <a:pt x="638" y="622"/>
                </a:lnTo>
                <a:lnTo>
                  <a:pt x="637" y="622"/>
                </a:lnTo>
                <a:lnTo>
                  <a:pt x="635" y="624"/>
                </a:lnTo>
                <a:lnTo>
                  <a:pt x="635" y="624"/>
                </a:lnTo>
                <a:lnTo>
                  <a:pt x="631" y="624"/>
                </a:lnTo>
                <a:lnTo>
                  <a:pt x="627" y="623"/>
                </a:lnTo>
                <a:lnTo>
                  <a:pt x="625" y="624"/>
                </a:lnTo>
                <a:lnTo>
                  <a:pt x="625" y="624"/>
                </a:lnTo>
                <a:lnTo>
                  <a:pt x="626" y="623"/>
                </a:lnTo>
                <a:lnTo>
                  <a:pt x="625" y="623"/>
                </a:lnTo>
                <a:lnTo>
                  <a:pt x="623" y="623"/>
                </a:lnTo>
                <a:lnTo>
                  <a:pt x="622" y="624"/>
                </a:lnTo>
                <a:lnTo>
                  <a:pt x="622" y="624"/>
                </a:lnTo>
                <a:lnTo>
                  <a:pt x="611" y="624"/>
                </a:lnTo>
                <a:lnTo>
                  <a:pt x="611" y="624"/>
                </a:lnTo>
                <a:lnTo>
                  <a:pt x="605" y="626"/>
                </a:lnTo>
                <a:lnTo>
                  <a:pt x="598" y="624"/>
                </a:lnTo>
                <a:lnTo>
                  <a:pt x="591" y="626"/>
                </a:lnTo>
                <a:lnTo>
                  <a:pt x="586" y="627"/>
                </a:lnTo>
                <a:lnTo>
                  <a:pt x="586" y="627"/>
                </a:lnTo>
                <a:lnTo>
                  <a:pt x="586" y="626"/>
                </a:lnTo>
                <a:lnTo>
                  <a:pt x="586" y="624"/>
                </a:lnTo>
                <a:lnTo>
                  <a:pt x="586" y="624"/>
                </a:lnTo>
                <a:lnTo>
                  <a:pt x="585" y="624"/>
                </a:lnTo>
                <a:lnTo>
                  <a:pt x="585" y="624"/>
                </a:lnTo>
                <a:lnTo>
                  <a:pt x="583" y="626"/>
                </a:lnTo>
                <a:lnTo>
                  <a:pt x="582" y="626"/>
                </a:lnTo>
                <a:lnTo>
                  <a:pt x="582" y="626"/>
                </a:lnTo>
                <a:lnTo>
                  <a:pt x="579" y="624"/>
                </a:lnTo>
                <a:lnTo>
                  <a:pt x="579" y="624"/>
                </a:lnTo>
                <a:lnTo>
                  <a:pt x="577" y="626"/>
                </a:lnTo>
                <a:lnTo>
                  <a:pt x="575" y="626"/>
                </a:lnTo>
                <a:lnTo>
                  <a:pt x="575" y="626"/>
                </a:lnTo>
                <a:lnTo>
                  <a:pt x="574" y="626"/>
                </a:lnTo>
                <a:lnTo>
                  <a:pt x="574" y="624"/>
                </a:lnTo>
                <a:lnTo>
                  <a:pt x="574" y="624"/>
                </a:lnTo>
                <a:lnTo>
                  <a:pt x="573" y="626"/>
                </a:lnTo>
                <a:lnTo>
                  <a:pt x="571" y="627"/>
                </a:lnTo>
                <a:lnTo>
                  <a:pt x="570" y="627"/>
                </a:lnTo>
                <a:lnTo>
                  <a:pt x="570" y="627"/>
                </a:lnTo>
                <a:lnTo>
                  <a:pt x="570" y="626"/>
                </a:lnTo>
                <a:lnTo>
                  <a:pt x="571" y="626"/>
                </a:lnTo>
                <a:lnTo>
                  <a:pt x="571" y="626"/>
                </a:lnTo>
                <a:lnTo>
                  <a:pt x="569" y="624"/>
                </a:lnTo>
                <a:lnTo>
                  <a:pt x="567" y="624"/>
                </a:lnTo>
                <a:lnTo>
                  <a:pt x="567" y="624"/>
                </a:lnTo>
                <a:lnTo>
                  <a:pt x="565" y="623"/>
                </a:lnTo>
                <a:lnTo>
                  <a:pt x="565" y="623"/>
                </a:lnTo>
                <a:lnTo>
                  <a:pt x="559" y="624"/>
                </a:lnTo>
                <a:lnTo>
                  <a:pt x="554" y="624"/>
                </a:lnTo>
                <a:lnTo>
                  <a:pt x="554" y="624"/>
                </a:lnTo>
                <a:lnTo>
                  <a:pt x="553" y="627"/>
                </a:lnTo>
                <a:lnTo>
                  <a:pt x="553" y="627"/>
                </a:lnTo>
                <a:lnTo>
                  <a:pt x="551" y="626"/>
                </a:lnTo>
                <a:lnTo>
                  <a:pt x="548" y="626"/>
                </a:lnTo>
                <a:lnTo>
                  <a:pt x="544" y="627"/>
                </a:lnTo>
                <a:lnTo>
                  <a:pt x="544" y="626"/>
                </a:lnTo>
                <a:lnTo>
                  <a:pt x="544" y="626"/>
                </a:lnTo>
                <a:lnTo>
                  <a:pt x="541" y="626"/>
                </a:lnTo>
                <a:lnTo>
                  <a:pt x="540" y="627"/>
                </a:lnTo>
                <a:lnTo>
                  <a:pt x="540" y="627"/>
                </a:lnTo>
                <a:lnTo>
                  <a:pt x="540" y="627"/>
                </a:lnTo>
                <a:lnTo>
                  <a:pt x="540" y="627"/>
                </a:lnTo>
                <a:lnTo>
                  <a:pt x="541" y="624"/>
                </a:lnTo>
                <a:lnTo>
                  <a:pt x="541" y="624"/>
                </a:lnTo>
                <a:lnTo>
                  <a:pt x="539" y="626"/>
                </a:lnTo>
                <a:lnTo>
                  <a:pt x="536" y="627"/>
                </a:lnTo>
                <a:lnTo>
                  <a:pt x="536" y="627"/>
                </a:lnTo>
                <a:lnTo>
                  <a:pt x="533" y="627"/>
                </a:lnTo>
                <a:lnTo>
                  <a:pt x="529" y="628"/>
                </a:lnTo>
                <a:lnTo>
                  <a:pt x="529" y="628"/>
                </a:lnTo>
                <a:lnTo>
                  <a:pt x="527" y="628"/>
                </a:lnTo>
                <a:lnTo>
                  <a:pt x="527" y="628"/>
                </a:lnTo>
                <a:lnTo>
                  <a:pt x="513" y="631"/>
                </a:lnTo>
                <a:lnTo>
                  <a:pt x="506" y="632"/>
                </a:lnTo>
                <a:lnTo>
                  <a:pt x="500" y="632"/>
                </a:lnTo>
                <a:lnTo>
                  <a:pt x="500" y="632"/>
                </a:lnTo>
                <a:lnTo>
                  <a:pt x="495" y="634"/>
                </a:lnTo>
                <a:lnTo>
                  <a:pt x="495" y="634"/>
                </a:lnTo>
                <a:lnTo>
                  <a:pt x="493" y="633"/>
                </a:lnTo>
                <a:lnTo>
                  <a:pt x="489" y="633"/>
                </a:lnTo>
                <a:lnTo>
                  <a:pt x="488" y="631"/>
                </a:lnTo>
                <a:lnTo>
                  <a:pt x="488" y="631"/>
                </a:lnTo>
                <a:lnTo>
                  <a:pt x="484" y="633"/>
                </a:lnTo>
                <a:lnTo>
                  <a:pt x="483" y="633"/>
                </a:lnTo>
                <a:lnTo>
                  <a:pt x="481" y="633"/>
                </a:lnTo>
                <a:lnTo>
                  <a:pt x="481" y="633"/>
                </a:lnTo>
                <a:lnTo>
                  <a:pt x="482" y="632"/>
                </a:lnTo>
                <a:lnTo>
                  <a:pt x="483" y="632"/>
                </a:lnTo>
                <a:lnTo>
                  <a:pt x="486" y="633"/>
                </a:lnTo>
                <a:lnTo>
                  <a:pt x="486" y="633"/>
                </a:lnTo>
                <a:lnTo>
                  <a:pt x="487" y="631"/>
                </a:lnTo>
                <a:lnTo>
                  <a:pt x="487" y="631"/>
                </a:lnTo>
                <a:lnTo>
                  <a:pt x="488" y="629"/>
                </a:lnTo>
                <a:lnTo>
                  <a:pt x="488" y="629"/>
                </a:lnTo>
                <a:lnTo>
                  <a:pt x="488" y="629"/>
                </a:lnTo>
                <a:lnTo>
                  <a:pt x="486" y="629"/>
                </a:lnTo>
                <a:lnTo>
                  <a:pt x="486" y="629"/>
                </a:lnTo>
                <a:lnTo>
                  <a:pt x="487" y="628"/>
                </a:lnTo>
                <a:lnTo>
                  <a:pt x="487" y="627"/>
                </a:lnTo>
                <a:lnTo>
                  <a:pt x="488" y="624"/>
                </a:lnTo>
                <a:lnTo>
                  <a:pt x="488" y="624"/>
                </a:lnTo>
                <a:lnTo>
                  <a:pt x="489" y="623"/>
                </a:lnTo>
                <a:lnTo>
                  <a:pt x="490" y="622"/>
                </a:lnTo>
                <a:lnTo>
                  <a:pt x="495" y="621"/>
                </a:lnTo>
                <a:lnTo>
                  <a:pt x="495" y="621"/>
                </a:lnTo>
                <a:lnTo>
                  <a:pt x="497" y="621"/>
                </a:lnTo>
                <a:lnTo>
                  <a:pt x="498" y="623"/>
                </a:lnTo>
                <a:lnTo>
                  <a:pt x="498" y="623"/>
                </a:lnTo>
                <a:lnTo>
                  <a:pt x="500" y="621"/>
                </a:lnTo>
                <a:lnTo>
                  <a:pt x="500" y="621"/>
                </a:lnTo>
                <a:lnTo>
                  <a:pt x="499" y="621"/>
                </a:lnTo>
                <a:lnTo>
                  <a:pt x="498" y="621"/>
                </a:lnTo>
                <a:lnTo>
                  <a:pt x="498" y="621"/>
                </a:lnTo>
                <a:lnTo>
                  <a:pt x="499" y="619"/>
                </a:lnTo>
                <a:lnTo>
                  <a:pt x="501" y="619"/>
                </a:lnTo>
                <a:lnTo>
                  <a:pt x="505" y="619"/>
                </a:lnTo>
                <a:lnTo>
                  <a:pt x="505" y="619"/>
                </a:lnTo>
                <a:lnTo>
                  <a:pt x="505" y="622"/>
                </a:lnTo>
                <a:lnTo>
                  <a:pt x="505" y="623"/>
                </a:lnTo>
                <a:lnTo>
                  <a:pt x="505" y="623"/>
                </a:lnTo>
                <a:lnTo>
                  <a:pt x="507" y="622"/>
                </a:lnTo>
                <a:lnTo>
                  <a:pt x="507" y="621"/>
                </a:lnTo>
                <a:lnTo>
                  <a:pt x="509" y="622"/>
                </a:lnTo>
                <a:lnTo>
                  <a:pt x="509" y="622"/>
                </a:lnTo>
                <a:lnTo>
                  <a:pt x="510" y="621"/>
                </a:lnTo>
                <a:lnTo>
                  <a:pt x="510" y="621"/>
                </a:lnTo>
                <a:lnTo>
                  <a:pt x="509" y="619"/>
                </a:lnTo>
                <a:lnTo>
                  <a:pt x="507" y="621"/>
                </a:lnTo>
                <a:lnTo>
                  <a:pt x="505" y="621"/>
                </a:lnTo>
                <a:lnTo>
                  <a:pt x="505" y="619"/>
                </a:lnTo>
                <a:lnTo>
                  <a:pt x="505" y="619"/>
                </a:lnTo>
                <a:lnTo>
                  <a:pt x="509" y="618"/>
                </a:lnTo>
                <a:lnTo>
                  <a:pt x="512" y="619"/>
                </a:lnTo>
                <a:lnTo>
                  <a:pt x="512" y="619"/>
                </a:lnTo>
                <a:lnTo>
                  <a:pt x="513" y="618"/>
                </a:lnTo>
                <a:lnTo>
                  <a:pt x="513" y="618"/>
                </a:lnTo>
                <a:lnTo>
                  <a:pt x="512" y="617"/>
                </a:lnTo>
                <a:lnTo>
                  <a:pt x="513" y="616"/>
                </a:lnTo>
                <a:lnTo>
                  <a:pt x="513" y="616"/>
                </a:lnTo>
                <a:lnTo>
                  <a:pt x="511" y="617"/>
                </a:lnTo>
                <a:lnTo>
                  <a:pt x="510" y="617"/>
                </a:lnTo>
                <a:lnTo>
                  <a:pt x="509" y="617"/>
                </a:lnTo>
                <a:lnTo>
                  <a:pt x="509" y="617"/>
                </a:lnTo>
                <a:lnTo>
                  <a:pt x="509" y="614"/>
                </a:lnTo>
                <a:lnTo>
                  <a:pt x="510" y="614"/>
                </a:lnTo>
                <a:lnTo>
                  <a:pt x="510" y="614"/>
                </a:lnTo>
                <a:lnTo>
                  <a:pt x="507" y="612"/>
                </a:lnTo>
                <a:lnTo>
                  <a:pt x="507" y="612"/>
                </a:lnTo>
                <a:lnTo>
                  <a:pt x="507" y="613"/>
                </a:lnTo>
                <a:lnTo>
                  <a:pt x="507" y="613"/>
                </a:lnTo>
                <a:lnTo>
                  <a:pt x="509" y="614"/>
                </a:lnTo>
                <a:lnTo>
                  <a:pt x="509" y="616"/>
                </a:lnTo>
                <a:lnTo>
                  <a:pt x="509" y="616"/>
                </a:lnTo>
                <a:lnTo>
                  <a:pt x="507" y="616"/>
                </a:lnTo>
                <a:lnTo>
                  <a:pt x="507" y="617"/>
                </a:lnTo>
                <a:lnTo>
                  <a:pt x="507" y="617"/>
                </a:lnTo>
                <a:lnTo>
                  <a:pt x="505" y="617"/>
                </a:lnTo>
                <a:lnTo>
                  <a:pt x="504" y="617"/>
                </a:lnTo>
                <a:lnTo>
                  <a:pt x="504" y="617"/>
                </a:lnTo>
                <a:lnTo>
                  <a:pt x="505" y="616"/>
                </a:lnTo>
                <a:lnTo>
                  <a:pt x="506" y="616"/>
                </a:lnTo>
                <a:lnTo>
                  <a:pt x="506" y="616"/>
                </a:lnTo>
                <a:lnTo>
                  <a:pt x="505" y="614"/>
                </a:lnTo>
                <a:lnTo>
                  <a:pt x="504" y="616"/>
                </a:lnTo>
                <a:lnTo>
                  <a:pt x="503" y="617"/>
                </a:lnTo>
                <a:lnTo>
                  <a:pt x="503" y="617"/>
                </a:lnTo>
                <a:lnTo>
                  <a:pt x="500" y="617"/>
                </a:lnTo>
                <a:lnTo>
                  <a:pt x="498" y="616"/>
                </a:lnTo>
                <a:lnTo>
                  <a:pt x="498" y="616"/>
                </a:lnTo>
                <a:lnTo>
                  <a:pt x="498" y="617"/>
                </a:lnTo>
                <a:lnTo>
                  <a:pt x="497" y="618"/>
                </a:lnTo>
                <a:lnTo>
                  <a:pt x="495" y="618"/>
                </a:lnTo>
                <a:lnTo>
                  <a:pt x="495" y="618"/>
                </a:lnTo>
                <a:lnTo>
                  <a:pt x="494" y="617"/>
                </a:lnTo>
                <a:lnTo>
                  <a:pt x="494" y="616"/>
                </a:lnTo>
                <a:lnTo>
                  <a:pt x="494" y="616"/>
                </a:lnTo>
                <a:lnTo>
                  <a:pt x="493" y="617"/>
                </a:lnTo>
                <a:lnTo>
                  <a:pt x="492" y="618"/>
                </a:lnTo>
                <a:lnTo>
                  <a:pt x="492" y="618"/>
                </a:lnTo>
                <a:lnTo>
                  <a:pt x="472" y="619"/>
                </a:lnTo>
                <a:lnTo>
                  <a:pt x="472" y="619"/>
                </a:lnTo>
                <a:lnTo>
                  <a:pt x="472" y="619"/>
                </a:lnTo>
                <a:lnTo>
                  <a:pt x="471" y="621"/>
                </a:lnTo>
                <a:lnTo>
                  <a:pt x="471" y="621"/>
                </a:lnTo>
                <a:lnTo>
                  <a:pt x="471" y="621"/>
                </a:lnTo>
                <a:lnTo>
                  <a:pt x="472" y="622"/>
                </a:lnTo>
                <a:lnTo>
                  <a:pt x="474" y="622"/>
                </a:lnTo>
                <a:lnTo>
                  <a:pt x="474" y="622"/>
                </a:lnTo>
                <a:lnTo>
                  <a:pt x="472" y="623"/>
                </a:lnTo>
                <a:lnTo>
                  <a:pt x="474" y="624"/>
                </a:lnTo>
                <a:lnTo>
                  <a:pt x="475" y="627"/>
                </a:lnTo>
                <a:lnTo>
                  <a:pt x="474" y="627"/>
                </a:lnTo>
                <a:lnTo>
                  <a:pt x="472" y="628"/>
                </a:lnTo>
                <a:lnTo>
                  <a:pt x="472" y="628"/>
                </a:lnTo>
                <a:lnTo>
                  <a:pt x="472" y="626"/>
                </a:lnTo>
                <a:lnTo>
                  <a:pt x="472" y="624"/>
                </a:lnTo>
                <a:lnTo>
                  <a:pt x="471" y="624"/>
                </a:lnTo>
                <a:lnTo>
                  <a:pt x="471" y="624"/>
                </a:lnTo>
                <a:lnTo>
                  <a:pt x="471" y="626"/>
                </a:lnTo>
                <a:lnTo>
                  <a:pt x="471" y="626"/>
                </a:lnTo>
                <a:lnTo>
                  <a:pt x="472" y="626"/>
                </a:lnTo>
                <a:lnTo>
                  <a:pt x="472" y="627"/>
                </a:lnTo>
                <a:lnTo>
                  <a:pt x="472" y="627"/>
                </a:lnTo>
                <a:lnTo>
                  <a:pt x="470" y="627"/>
                </a:lnTo>
                <a:lnTo>
                  <a:pt x="469" y="627"/>
                </a:lnTo>
                <a:lnTo>
                  <a:pt x="466" y="628"/>
                </a:lnTo>
                <a:lnTo>
                  <a:pt x="466" y="628"/>
                </a:lnTo>
                <a:lnTo>
                  <a:pt x="468" y="628"/>
                </a:lnTo>
                <a:lnTo>
                  <a:pt x="470" y="628"/>
                </a:lnTo>
                <a:lnTo>
                  <a:pt x="470" y="628"/>
                </a:lnTo>
                <a:lnTo>
                  <a:pt x="472" y="628"/>
                </a:lnTo>
                <a:lnTo>
                  <a:pt x="475" y="629"/>
                </a:lnTo>
                <a:lnTo>
                  <a:pt x="475" y="629"/>
                </a:lnTo>
                <a:lnTo>
                  <a:pt x="475" y="632"/>
                </a:lnTo>
                <a:lnTo>
                  <a:pt x="475" y="633"/>
                </a:lnTo>
                <a:lnTo>
                  <a:pt x="476" y="633"/>
                </a:lnTo>
                <a:lnTo>
                  <a:pt x="476" y="633"/>
                </a:lnTo>
                <a:lnTo>
                  <a:pt x="470" y="637"/>
                </a:lnTo>
                <a:lnTo>
                  <a:pt x="470" y="637"/>
                </a:lnTo>
                <a:lnTo>
                  <a:pt x="469" y="637"/>
                </a:lnTo>
                <a:lnTo>
                  <a:pt x="468" y="636"/>
                </a:lnTo>
                <a:lnTo>
                  <a:pt x="468" y="636"/>
                </a:lnTo>
                <a:lnTo>
                  <a:pt x="466" y="636"/>
                </a:lnTo>
                <a:lnTo>
                  <a:pt x="464" y="637"/>
                </a:lnTo>
                <a:lnTo>
                  <a:pt x="464" y="637"/>
                </a:lnTo>
                <a:lnTo>
                  <a:pt x="461" y="636"/>
                </a:lnTo>
                <a:lnTo>
                  <a:pt x="461" y="636"/>
                </a:lnTo>
                <a:lnTo>
                  <a:pt x="457" y="637"/>
                </a:lnTo>
                <a:lnTo>
                  <a:pt x="457" y="637"/>
                </a:lnTo>
                <a:lnTo>
                  <a:pt x="449" y="638"/>
                </a:lnTo>
                <a:lnTo>
                  <a:pt x="442" y="638"/>
                </a:lnTo>
                <a:lnTo>
                  <a:pt x="442" y="638"/>
                </a:lnTo>
                <a:lnTo>
                  <a:pt x="440" y="638"/>
                </a:lnTo>
                <a:lnTo>
                  <a:pt x="440" y="638"/>
                </a:lnTo>
                <a:lnTo>
                  <a:pt x="439" y="639"/>
                </a:lnTo>
                <a:lnTo>
                  <a:pt x="439" y="639"/>
                </a:lnTo>
                <a:lnTo>
                  <a:pt x="437" y="639"/>
                </a:lnTo>
                <a:lnTo>
                  <a:pt x="436" y="638"/>
                </a:lnTo>
                <a:lnTo>
                  <a:pt x="436" y="638"/>
                </a:lnTo>
                <a:lnTo>
                  <a:pt x="436" y="639"/>
                </a:lnTo>
                <a:lnTo>
                  <a:pt x="435" y="639"/>
                </a:lnTo>
                <a:lnTo>
                  <a:pt x="435" y="639"/>
                </a:lnTo>
                <a:lnTo>
                  <a:pt x="435" y="639"/>
                </a:lnTo>
                <a:lnTo>
                  <a:pt x="434" y="639"/>
                </a:lnTo>
                <a:lnTo>
                  <a:pt x="434" y="638"/>
                </a:lnTo>
                <a:lnTo>
                  <a:pt x="432" y="638"/>
                </a:lnTo>
                <a:lnTo>
                  <a:pt x="432" y="638"/>
                </a:lnTo>
                <a:lnTo>
                  <a:pt x="430" y="639"/>
                </a:lnTo>
                <a:lnTo>
                  <a:pt x="429" y="639"/>
                </a:lnTo>
                <a:lnTo>
                  <a:pt x="429" y="639"/>
                </a:lnTo>
                <a:lnTo>
                  <a:pt x="429" y="639"/>
                </a:lnTo>
                <a:lnTo>
                  <a:pt x="428" y="639"/>
                </a:lnTo>
                <a:lnTo>
                  <a:pt x="428" y="641"/>
                </a:lnTo>
                <a:lnTo>
                  <a:pt x="428" y="641"/>
                </a:lnTo>
                <a:lnTo>
                  <a:pt x="424" y="639"/>
                </a:lnTo>
                <a:lnTo>
                  <a:pt x="420" y="641"/>
                </a:lnTo>
                <a:lnTo>
                  <a:pt x="420" y="641"/>
                </a:lnTo>
                <a:lnTo>
                  <a:pt x="419" y="642"/>
                </a:lnTo>
                <a:lnTo>
                  <a:pt x="419" y="642"/>
                </a:lnTo>
                <a:lnTo>
                  <a:pt x="405" y="643"/>
                </a:lnTo>
                <a:lnTo>
                  <a:pt x="387" y="646"/>
                </a:lnTo>
                <a:lnTo>
                  <a:pt x="387" y="646"/>
                </a:lnTo>
                <a:lnTo>
                  <a:pt x="382" y="648"/>
                </a:lnTo>
                <a:lnTo>
                  <a:pt x="382" y="648"/>
                </a:lnTo>
                <a:lnTo>
                  <a:pt x="377" y="648"/>
                </a:lnTo>
                <a:lnTo>
                  <a:pt x="372" y="649"/>
                </a:lnTo>
                <a:lnTo>
                  <a:pt x="372" y="649"/>
                </a:lnTo>
                <a:lnTo>
                  <a:pt x="373" y="649"/>
                </a:lnTo>
                <a:lnTo>
                  <a:pt x="373" y="651"/>
                </a:lnTo>
                <a:lnTo>
                  <a:pt x="371" y="652"/>
                </a:lnTo>
                <a:lnTo>
                  <a:pt x="371" y="652"/>
                </a:lnTo>
                <a:lnTo>
                  <a:pt x="354" y="653"/>
                </a:lnTo>
                <a:lnTo>
                  <a:pt x="354" y="653"/>
                </a:lnTo>
                <a:lnTo>
                  <a:pt x="353" y="653"/>
                </a:lnTo>
                <a:lnTo>
                  <a:pt x="353" y="653"/>
                </a:lnTo>
                <a:lnTo>
                  <a:pt x="348" y="654"/>
                </a:lnTo>
                <a:lnTo>
                  <a:pt x="348" y="654"/>
                </a:lnTo>
                <a:lnTo>
                  <a:pt x="346" y="654"/>
                </a:lnTo>
                <a:lnTo>
                  <a:pt x="346" y="654"/>
                </a:lnTo>
                <a:lnTo>
                  <a:pt x="343" y="654"/>
                </a:lnTo>
                <a:lnTo>
                  <a:pt x="341" y="656"/>
                </a:lnTo>
                <a:lnTo>
                  <a:pt x="341" y="656"/>
                </a:lnTo>
                <a:lnTo>
                  <a:pt x="338" y="654"/>
                </a:lnTo>
                <a:lnTo>
                  <a:pt x="338" y="654"/>
                </a:lnTo>
                <a:lnTo>
                  <a:pt x="336" y="657"/>
                </a:lnTo>
                <a:lnTo>
                  <a:pt x="336" y="657"/>
                </a:lnTo>
                <a:lnTo>
                  <a:pt x="335" y="657"/>
                </a:lnTo>
                <a:lnTo>
                  <a:pt x="335" y="657"/>
                </a:lnTo>
                <a:lnTo>
                  <a:pt x="330" y="658"/>
                </a:lnTo>
                <a:lnTo>
                  <a:pt x="330" y="658"/>
                </a:lnTo>
                <a:lnTo>
                  <a:pt x="320" y="659"/>
                </a:lnTo>
                <a:lnTo>
                  <a:pt x="320" y="659"/>
                </a:lnTo>
                <a:lnTo>
                  <a:pt x="319" y="661"/>
                </a:lnTo>
                <a:lnTo>
                  <a:pt x="319" y="661"/>
                </a:lnTo>
                <a:lnTo>
                  <a:pt x="319" y="661"/>
                </a:lnTo>
                <a:lnTo>
                  <a:pt x="319" y="659"/>
                </a:lnTo>
                <a:lnTo>
                  <a:pt x="319" y="659"/>
                </a:lnTo>
                <a:lnTo>
                  <a:pt x="317" y="659"/>
                </a:lnTo>
                <a:lnTo>
                  <a:pt x="317" y="659"/>
                </a:lnTo>
                <a:lnTo>
                  <a:pt x="318" y="661"/>
                </a:lnTo>
                <a:lnTo>
                  <a:pt x="318" y="661"/>
                </a:lnTo>
                <a:lnTo>
                  <a:pt x="317" y="662"/>
                </a:lnTo>
                <a:lnTo>
                  <a:pt x="317" y="662"/>
                </a:lnTo>
                <a:lnTo>
                  <a:pt x="317" y="659"/>
                </a:lnTo>
                <a:lnTo>
                  <a:pt x="317" y="659"/>
                </a:lnTo>
                <a:lnTo>
                  <a:pt x="314" y="661"/>
                </a:lnTo>
                <a:lnTo>
                  <a:pt x="313" y="661"/>
                </a:lnTo>
                <a:lnTo>
                  <a:pt x="313" y="661"/>
                </a:lnTo>
                <a:lnTo>
                  <a:pt x="309" y="663"/>
                </a:lnTo>
                <a:lnTo>
                  <a:pt x="309" y="663"/>
                </a:lnTo>
                <a:lnTo>
                  <a:pt x="306" y="662"/>
                </a:lnTo>
                <a:lnTo>
                  <a:pt x="306" y="662"/>
                </a:lnTo>
                <a:lnTo>
                  <a:pt x="295" y="664"/>
                </a:lnTo>
                <a:lnTo>
                  <a:pt x="295" y="664"/>
                </a:lnTo>
                <a:lnTo>
                  <a:pt x="290" y="666"/>
                </a:lnTo>
                <a:lnTo>
                  <a:pt x="290" y="666"/>
                </a:lnTo>
                <a:lnTo>
                  <a:pt x="288" y="666"/>
                </a:lnTo>
                <a:lnTo>
                  <a:pt x="288" y="666"/>
                </a:lnTo>
                <a:lnTo>
                  <a:pt x="285" y="667"/>
                </a:lnTo>
                <a:lnTo>
                  <a:pt x="284" y="667"/>
                </a:lnTo>
                <a:lnTo>
                  <a:pt x="284" y="667"/>
                </a:lnTo>
                <a:lnTo>
                  <a:pt x="280" y="666"/>
                </a:lnTo>
                <a:lnTo>
                  <a:pt x="280" y="666"/>
                </a:lnTo>
                <a:lnTo>
                  <a:pt x="277" y="666"/>
                </a:lnTo>
                <a:lnTo>
                  <a:pt x="277" y="666"/>
                </a:lnTo>
                <a:lnTo>
                  <a:pt x="275" y="667"/>
                </a:lnTo>
                <a:lnTo>
                  <a:pt x="275" y="667"/>
                </a:lnTo>
                <a:lnTo>
                  <a:pt x="274" y="667"/>
                </a:lnTo>
                <a:lnTo>
                  <a:pt x="274" y="667"/>
                </a:lnTo>
                <a:lnTo>
                  <a:pt x="272" y="668"/>
                </a:lnTo>
                <a:lnTo>
                  <a:pt x="272" y="668"/>
                </a:lnTo>
                <a:lnTo>
                  <a:pt x="268" y="668"/>
                </a:lnTo>
                <a:lnTo>
                  <a:pt x="268" y="668"/>
                </a:lnTo>
                <a:lnTo>
                  <a:pt x="265" y="669"/>
                </a:lnTo>
                <a:lnTo>
                  <a:pt x="261" y="671"/>
                </a:lnTo>
                <a:lnTo>
                  <a:pt x="259" y="669"/>
                </a:lnTo>
                <a:lnTo>
                  <a:pt x="259" y="669"/>
                </a:lnTo>
                <a:lnTo>
                  <a:pt x="256" y="672"/>
                </a:lnTo>
                <a:lnTo>
                  <a:pt x="251" y="672"/>
                </a:lnTo>
                <a:lnTo>
                  <a:pt x="251" y="672"/>
                </a:lnTo>
                <a:lnTo>
                  <a:pt x="248" y="672"/>
                </a:lnTo>
                <a:lnTo>
                  <a:pt x="248" y="672"/>
                </a:lnTo>
                <a:lnTo>
                  <a:pt x="239" y="674"/>
                </a:lnTo>
                <a:lnTo>
                  <a:pt x="230" y="676"/>
                </a:lnTo>
                <a:lnTo>
                  <a:pt x="230" y="676"/>
                </a:lnTo>
                <a:lnTo>
                  <a:pt x="228" y="676"/>
                </a:lnTo>
                <a:lnTo>
                  <a:pt x="227" y="676"/>
                </a:lnTo>
                <a:lnTo>
                  <a:pt x="227" y="676"/>
                </a:lnTo>
                <a:lnTo>
                  <a:pt x="227" y="676"/>
                </a:lnTo>
                <a:lnTo>
                  <a:pt x="227" y="676"/>
                </a:lnTo>
                <a:lnTo>
                  <a:pt x="228" y="676"/>
                </a:lnTo>
                <a:lnTo>
                  <a:pt x="228" y="676"/>
                </a:lnTo>
                <a:lnTo>
                  <a:pt x="225" y="677"/>
                </a:lnTo>
                <a:lnTo>
                  <a:pt x="222" y="677"/>
                </a:lnTo>
                <a:lnTo>
                  <a:pt x="222" y="676"/>
                </a:lnTo>
                <a:lnTo>
                  <a:pt x="222" y="676"/>
                </a:lnTo>
                <a:lnTo>
                  <a:pt x="221" y="677"/>
                </a:lnTo>
                <a:lnTo>
                  <a:pt x="219" y="677"/>
                </a:lnTo>
                <a:lnTo>
                  <a:pt x="219" y="677"/>
                </a:lnTo>
                <a:lnTo>
                  <a:pt x="216" y="678"/>
                </a:lnTo>
                <a:lnTo>
                  <a:pt x="214" y="679"/>
                </a:lnTo>
                <a:lnTo>
                  <a:pt x="214" y="679"/>
                </a:lnTo>
                <a:lnTo>
                  <a:pt x="214" y="678"/>
                </a:lnTo>
                <a:lnTo>
                  <a:pt x="215" y="678"/>
                </a:lnTo>
                <a:lnTo>
                  <a:pt x="215" y="678"/>
                </a:lnTo>
                <a:lnTo>
                  <a:pt x="214" y="677"/>
                </a:lnTo>
                <a:lnTo>
                  <a:pt x="215" y="676"/>
                </a:lnTo>
                <a:lnTo>
                  <a:pt x="215" y="676"/>
                </a:lnTo>
                <a:lnTo>
                  <a:pt x="215" y="676"/>
                </a:lnTo>
                <a:lnTo>
                  <a:pt x="215" y="676"/>
                </a:lnTo>
                <a:lnTo>
                  <a:pt x="215" y="676"/>
                </a:lnTo>
                <a:lnTo>
                  <a:pt x="213" y="677"/>
                </a:lnTo>
                <a:lnTo>
                  <a:pt x="213" y="677"/>
                </a:lnTo>
                <a:lnTo>
                  <a:pt x="214" y="674"/>
                </a:lnTo>
                <a:lnTo>
                  <a:pt x="214" y="674"/>
                </a:lnTo>
                <a:lnTo>
                  <a:pt x="211" y="674"/>
                </a:lnTo>
                <a:lnTo>
                  <a:pt x="210" y="674"/>
                </a:lnTo>
                <a:lnTo>
                  <a:pt x="210" y="674"/>
                </a:lnTo>
                <a:lnTo>
                  <a:pt x="210" y="673"/>
                </a:lnTo>
                <a:lnTo>
                  <a:pt x="209" y="673"/>
                </a:lnTo>
                <a:lnTo>
                  <a:pt x="208" y="673"/>
                </a:lnTo>
                <a:lnTo>
                  <a:pt x="208" y="673"/>
                </a:lnTo>
                <a:lnTo>
                  <a:pt x="210" y="676"/>
                </a:lnTo>
                <a:lnTo>
                  <a:pt x="210" y="677"/>
                </a:lnTo>
                <a:lnTo>
                  <a:pt x="211" y="678"/>
                </a:lnTo>
                <a:lnTo>
                  <a:pt x="211" y="678"/>
                </a:lnTo>
                <a:lnTo>
                  <a:pt x="210" y="679"/>
                </a:lnTo>
                <a:lnTo>
                  <a:pt x="209" y="681"/>
                </a:lnTo>
                <a:lnTo>
                  <a:pt x="209" y="681"/>
                </a:lnTo>
                <a:lnTo>
                  <a:pt x="207" y="678"/>
                </a:lnTo>
                <a:lnTo>
                  <a:pt x="207" y="678"/>
                </a:lnTo>
                <a:lnTo>
                  <a:pt x="205" y="678"/>
                </a:lnTo>
                <a:lnTo>
                  <a:pt x="205" y="679"/>
                </a:lnTo>
                <a:lnTo>
                  <a:pt x="207" y="681"/>
                </a:lnTo>
                <a:lnTo>
                  <a:pt x="208" y="681"/>
                </a:lnTo>
                <a:lnTo>
                  <a:pt x="208" y="681"/>
                </a:lnTo>
                <a:lnTo>
                  <a:pt x="207" y="681"/>
                </a:lnTo>
                <a:lnTo>
                  <a:pt x="205" y="681"/>
                </a:lnTo>
                <a:lnTo>
                  <a:pt x="203" y="678"/>
                </a:lnTo>
                <a:lnTo>
                  <a:pt x="203" y="678"/>
                </a:lnTo>
                <a:lnTo>
                  <a:pt x="202" y="679"/>
                </a:lnTo>
                <a:lnTo>
                  <a:pt x="201" y="681"/>
                </a:lnTo>
                <a:lnTo>
                  <a:pt x="201" y="682"/>
                </a:lnTo>
                <a:lnTo>
                  <a:pt x="201" y="682"/>
                </a:lnTo>
                <a:lnTo>
                  <a:pt x="199" y="682"/>
                </a:lnTo>
                <a:lnTo>
                  <a:pt x="199" y="683"/>
                </a:lnTo>
                <a:lnTo>
                  <a:pt x="199" y="683"/>
                </a:lnTo>
                <a:lnTo>
                  <a:pt x="197" y="682"/>
                </a:lnTo>
                <a:lnTo>
                  <a:pt x="196" y="682"/>
                </a:lnTo>
                <a:lnTo>
                  <a:pt x="194" y="681"/>
                </a:lnTo>
                <a:lnTo>
                  <a:pt x="194" y="681"/>
                </a:lnTo>
                <a:lnTo>
                  <a:pt x="197" y="681"/>
                </a:lnTo>
                <a:lnTo>
                  <a:pt x="197" y="681"/>
                </a:lnTo>
                <a:lnTo>
                  <a:pt x="197" y="682"/>
                </a:lnTo>
                <a:lnTo>
                  <a:pt x="201" y="682"/>
                </a:lnTo>
                <a:lnTo>
                  <a:pt x="201" y="682"/>
                </a:lnTo>
                <a:lnTo>
                  <a:pt x="199" y="681"/>
                </a:lnTo>
                <a:lnTo>
                  <a:pt x="199" y="681"/>
                </a:lnTo>
                <a:lnTo>
                  <a:pt x="198" y="681"/>
                </a:lnTo>
                <a:lnTo>
                  <a:pt x="197" y="679"/>
                </a:lnTo>
                <a:lnTo>
                  <a:pt x="197" y="679"/>
                </a:lnTo>
                <a:lnTo>
                  <a:pt x="199" y="678"/>
                </a:lnTo>
                <a:lnTo>
                  <a:pt x="201" y="679"/>
                </a:lnTo>
                <a:lnTo>
                  <a:pt x="201" y="679"/>
                </a:lnTo>
                <a:lnTo>
                  <a:pt x="199" y="678"/>
                </a:lnTo>
                <a:lnTo>
                  <a:pt x="199" y="678"/>
                </a:lnTo>
                <a:lnTo>
                  <a:pt x="197" y="676"/>
                </a:lnTo>
                <a:lnTo>
                  <a:pt x="197" y="676"/>
                </a:lnTo>
                <a:lnTo>
                  <a:pt x="194" y="677"/>
                </a:lnTo>
                <a:lnTo>
                  <a:pt x="194" y="677"/>
                </a:lnTo>
                <a:lnTo>
                  <a:pt x="193" y="677"/>
                </a:lnTo>
                <a:lnTo>
                  <a:pt x="193" y="677"/>
                </a:lnTo>
                <a:lnTo>
                  <a:pt x="193" y="676"/>
                </a:lnTo>
                <a:lnTo>
                  <a:pt x="194" y="673"/>
                </a:lnTo>
                <a:lnTo>
                  <a:pt x="196" y="672"/>
                </a:lnTo>
                <a:lnTo>
                  <a:pt x="196" y="671"/>
                </a:lnTo>
                <a:lnTo>
                  <a:pt x="196" y="671"/>
                </a:lnTo>
                <a:lnTo>
                  <a:pt x="198" y="671"/>
                </a:lnTo>
                <a:lnTo>
                  <a:pt x="202" y="669"/>
                </a:lnTo>
                <a:lnTo>
                  <a:pt x="202" y="669"/>
                </a:lnTo>
                <a:lnTo>
                  <a:pt x="201" y="671"/>
                </a:lnTo>
                <a:lnTo>
                  <a:pt x="202" y="672"/>
                </a:lnTo>
                <a:lnTo>
                  <a:pt x="202" y="672"/>
                </a:lnTo>
                <a:lnTo>
                  <a:pt x="203" y="671"/>
                </a:lnTo>
                <a:lnTo>
                  <a:pt x="203" y="669"/>
                </a:lnTo>
                <a:lnTo>
                  <a:pt x="204" y="668"/>
                </a:lnTo>
                <a:lnTo>
                  <a:pt x="205" y="668"/>
                </a:lnTo>
                <a:lnTo>
                  <a:pt x="205" y="668"/>
                </a:lnTo>
                <a:lnTo>
                  <a:pt x="207" y="668"/>
                </a:lnTo>
                <a:lnTo>
                  <a:pt x="205" y="669"/>
                </a:lnTo>
                <a:lnTo>
                  <a:pt x="205" y="669"/>
                </a:lnTo>
                <a:lnTo>
                  <a:pt x="207" y="668"/>
                </a:lnTo>
                <a:lnTo>
                  <a:pt x="208" y="667"/>
                </a:lnTo>
                <a:lnTo>
                  <a:pt x="208" y="667"/>
                </a:lnTo>
                <a:lnTo>
                  <a:pt x="209" y="667"/>
                </a:lnTo>
                <a:lnTo>
                  <a:pt x="210" y="668"/>
                </a:lnTo>
                <a:lnTo>
                  <a:pt x="211" y="668"/>
                </a:lnTo>
                <a:lnTo>
                  <a:pt x="213" y="668"/>
                </a:lnTo>
                <a:lnTo>
                  <a:pt x="213" y="668"/>
                </a:lnTo>
                <a:lnTo>
                  <a:pt x="213" y="667"/>
                </a:lnTo>
                <a:lnTo>
                  <a:pt x="213" y="667"/>
                </a:lnTo>
                <a:lnTo>
                  <a:pt x="211" y="666"/>
                </a:lnTo>
                <a:lnTo>
                  <a:pt x="211" y="666"/>
                </a:lnTo>
                <a:lnTo>
                  <a:pt x="211" y="666"/>
                </a:lnTo>
                <a:lnTo>
                  <a:pt x="213" y="666"/>
                </a:lnTo>
                <a:lnTo>
                  <a:pt x="214" y="666"/>
                </a:lnTo>
                <a:lnTo>
                  <a:pt x="214" y="666"/>
                </a:lnTo>
                <a:lnTo>
                  <a:pt x="214" y="666"/>
                </a:lnTo>
                <a:lnTo>
                  <a:pt x="215" y="666"/>
                </a:lnTo>
                <a:lnTo>
                  <a:pt x="214" y="664"/>
                </a:lnTo>
                <a:lnTo>
                  <a:pt x="213" y="664"/>
                </a:lnTo>
                <a:lnTo>
                  <a:pt x="213" y="664"/>
                </a:lnTo>
                <a:lnTo>
                  <a:pt x="216" y="663"/>
                </a:lnTo>
                <a:lnTo>
                  <a:pt x="217" y="663"/>
                </a:lnTo>
                <a:lnTo>
                  <a:pt x="219" y="662"/>
                </a:lnTo>
                <a:lnTo>
                  <a:pt x="219" y="662"/>
                </a:lnTo>
                <a:lnTo>
                  <a:pt x="217" y="662"/>
                </a:lnTo>
                <a:lnTo>
                  <a:pt x="217" y="662"/>
                </a:lnTo>
                <a:lnTo>
                  <a:pt x="216" y="663"/>
                </a:lnTo>
                <a:lnTo>
                  <a:pt x="215" y="663"/>
                </a:lnTo>
                <a:lnTo>
                  <a:pt x="215" y="663"/>
                </a:lnTo>
                <a:lnTo>
                  <a:pt x="214" y="662"/>
                </a:lnTo>
                <a:lnTo>
                  <a:pt x="214" y="662"/>
                </a:lnTo>
                <a:lnTo>
                  <a:pt x="214" y="661"/>
                </a:lnTo>
                <a:lnTo>
                  <a:pt x="214" y="661"/>
                </a:lnTo>
                <a:lnTo>
                  <a:pt x="213" y="661"/>
                </a:lnTo>
                <a:lnTo>
                  <a:pt x="211" y="662"/>
                </a:lnTo>
                <a:lnTo>
                  <a:pt x="210" y="662"/>
                </a:lnTo>
                <a:lnTo>
                  <a:pt x="209" y="662"/>
                </a:lnTo>
                <a:lnTo>
                  <a:pt x="209" y="662"/>
                </a:lnTo>
                <a:lnTo>
                  <a:pt x="208" y="662"/>
                </a:lnTo>
                <a:lnTo>
                  <a:pt x="207" y="662"/>
                </a:lnTo>
                <a:lnTo>
                  <a:pt x="207" y="662"/>
                </a:lnTo>
                <a:lnTo>
                  <a:pt x="203" y="663"/>
                </a:lnTo>
                <a:lnTo>
                  <a:pt x="203" y="663"/>
                </a:lnTo>
                <a:lnTo>
                  <a:pt x="199" y="662"/>
                </a:lnTo>
                <a:lnTo>
                  <a:pt x="199" y="662"/>
                </a:lnTo>
                <a:lnTo>
                  <a:pt x="199" y="663"/>
                </a:lnTo>
                <a:lnTo>
                  <a:pt x="199" y="663"/>
                </a:lnTo>
                <a:lnTo>
                  <a:pt x="201" y="663"/>
                </a:lnTo>
                <a:lnTo>
                  <a:pt x="201" y="664"/>
                </a:lnTo>
                <a:lnTo>
                  <a:pt x="201" y="664"/>
                </a:lnTo>
                <a:lnTo>
                  <a:pt x="198" y="666"/>
                </a:lnTo>
                <a:lnTo>
                  <a:pt x="196" y="666"/>
                </a:lnTo>
                <a:lnTo>
                  <a:pt x="193" y="666"/>
                </a:lnTo>
                <a:lnTo>
                  <a:pt x="192" y="666"/>
                </a:lnTo>
                <a:lnTo>
                  <a:pt x="192" y="666"/>
                </a:lnTo>
                <a:lnTo>
                  <a:pt x="191" y="666"/>
                </a:lnTo>
                <a:lnTo>
                  <a:pt x="188" y="666"/>
                </a:lnTo>
                <a:lnTo>
                  <a:pt x="188" y="666"/>
                </a:lnTo>
                <a:lnTo>
                  <a:pt x="188" y="664"/>
                </a:lnTo>
                <a:lnTo>
                  <a:pt x="190" y="664"/>
                </a:lnTo>
                <a:lnTo>
                  <a:pt x="191" y="664"/>
                </a:lnTo>
                <a:lnTo>
                  <a:pt x="192" y="664"/>
                </a:lnTo>
                <a:lnTo>
                  <a:pt x="192" y="664"/>
                </a:lnTo>
                <a:lnTo>
                  <a:pt x="185" y="659"/>
                </a:lnTo>
                <a:lnTo>
                  <a:pt x="185" y="659"/>
                </a:lnTo>
                <a:lnTo>
                  <a:pt x="185" y="661"/>
                </a:lnTo>
                <a:lnTo>
                  <a:pt x="185" y="662"/>
                </a:lnTo>
                <a:lnTo>
                  <a:pt x="188" y="662"/>
                </a:lnTo>
                <a:lnTo>
                  <a:pt x="188" y="662"/>
                </a:lnTo>
                <a:lnTo>
                  <a:pt x="187" y="663"/>
                </a:lnTo>
                <a:lnTo>
                  <a:pt x="186" y="664"/>
                </a:lnTo>
                <a:lnTo>
                  <a:pt x="185" y="664"/>
                </a:lnTo>
                <a:lnTo>
                  <a:pt x="185" y="667"/>
                </a:lnTo>
                <a:lnTo>
                  <a:pt x="185" y="667"/>
                </a:lnTo>
                <a:lnTo>
                  <a:pt x="184" y="666"/>
                </a:lnTo>
                <a:lnTo>
                  <a:pt x="184" y="666"/>
                </a:lnTo>
                <a:lnTo>
                  <a:pt x="184" y="666"/>
                </a:lnTo>
                <a:lnTo>
                  <a:pt x="182" y="667"/>
                </a:lnTo>
                <a:lnTo>
                  <a:pt x="181" y="667"/>
                </a:lnTo>
                <a:lnTo>
                  <a:pt x="178" y="667"/>
                </a:lnTo>
                <a:lnTo>
                  <a:pt x="178" y="667"/>
                </a:lnTo>
                <a:lnTo>
                  <a:pt x="178" y="667"/>
                </a:lnTo>
                <a:lnTo>
                  <a:pt x="179" y="667"/>
                </a:lnTo>
                <a:lnTo>
                  <a:pt x="179" y="666"/>
                </a:lnTo>
                <a:lnTo>
                  <a:pt x="179" y="666"/>
                </a:lnTo>
                <a:lnTo>
                  <a:pt x="179" y="666"/>
                </a:lnTo>
                <a:lnTo>
                  <a:pt x="175" y="664"/>
                </a:lnTo>
                <a:lnTo>
                  <a:pt x="175" y="664"/>
                </a:lnTo>
                <a:lnTo>
                  <a:pt x="174" y="664"/>
                </a:lnTo>
                <a:lnTo>
                  <a:pt x="174" y="666"/>
                </a:lnTo>
                <a:lnTo>
                  <a:pt x="174" y="668"/>
                </a:lnTo>
                <a:lnTo>
                  <a:pt x="174" y="668"/>
                </a:lnTo>
                <a:lnTo>
                  <a:pt x="172" y="668"/>
                </a:lnTo>
                <a:lnTo>
                  <a:pt x="170" y="668"/>
                </a:lnTo>
                <a:lnTo>
                  <a:pt x="170" y="668"/>
                </a:lnTo>
                <a:lnTo>
                  <a:pt x="170" y="668"/>
                </a:lnTo>
                <a:lnTo>
                  <a:pt x="170" y="667"/>
                </a:lnTo>
                <a:lnTo>
                  <a:pt x="172" y="667"/>
                </a:lnTo>
                <a:lnTo>
                  <a:pt x="173" y="667"/>
                </a:lnTo>
                <a:lnTo>
                  <a:pt x="173" y="667"/>
                </a:lnTo>
                <a:lnTo>
                  <a:pt x="173" y="667"/>
                </a:lnTo>
                <a:lnTo>
                  <a:pt x="172" y="666"/>
                </a:lnTo>
                <a:lnTo>
                  <a:pt x="170" y="666"/>
                </a:lnTo>
                <a:lnTo>
                  <a:pt x="169" y="667"/>
                </a:lnTo>
                <a:lnTo>
                  <a:pt x="168" y="667"/>
                </a:lnTo>
                <a:lnTo>
                  <a:pt x="168" y="667"/>
                </a:lnTo>
                <a:lnTo>
                  <a:pt x="169" y="669"/>
                </a:lnTo>
                <a:lnTo>
                  <a:pt x="164" y="669"/>
                </a:lnTo>
                <a:lnTo>
                  <a:pt x="164" y="669"/>
                </a:lnTo>
                <a:lnTo>
                  <a:pt x="163" y="669"/>
                </a:lnTo>
                <a:lnTo>
                  <a:pt x="166" y="669"/>
                </a:lnTo>
                <a:lnTo>
                  <a:pt x="167" y="668"/>
                </a:lnTo>
                <a:lnTo>
                  <a:pt x="167" y="667"/>
                </a:lnTo>
                <a:lnTo>
                  <a:pt x="167" y="667"/>
                </a:lnTo>
                <a:lnTo>
                  <a:pt x="166" y="667"/>
                </a:lnTo>
                <a:lnTo>
                  <a:pt x="164" y="668"/>
                </a:lnTo>
                <a:lnTo>
                  <a:pt x="161" y="669"/>
                </a:lnTo>
                <a:lnTo>
                  <a:pt x="161" y="669"/>
                </a:lnTo>
                <a:lnTo>
                  <a:pt x="162" y="669"/>
                </a:lnTo>
                <a:lnTo>
                  <a:pt x="161" y="671"/>
                </a:lnTo>
                <a:lnTo>
                  <a:pt x="156" y="671"/>
                </a:lnTo>
                <a:lnTo>
                  <a:pt x="156" y="671"/>
                </a:lnTo>
                <a:lnTo>
                  <a:pt x="156" y="671"/>
                </a:lnTo>
                <a:lnTo>
                  <a:pt x="157" y="671"/>
                </a:lnTo>
                <a:lnTo>
                  <a:pt x="159" y="669"/>
                </a:lnTo>
                <a:lnTo>
                  <a:pt x="159" y="669"/>
                </a:lnTo>
                <a:lnTo>
                  <a:pt x="158" y="668"/>
                </a:lnTo>
                <a:lnTo>
                  <a:pt x="157" y="669"/>
                </a:lnTo>
                <a:lnTo>
                  <a:pt x="153" y="671"/>
                </a:lnTo>
                <a:lnTo>
                  <a:pt x="153" y="671"/>
                </a:lnTo>
                <a:lnTo>
                  <a:pt x="150" y="669"/>
                </a:lnTo>
                <a:lnTo>
                  <a:pt x="147" y="671"/>
                </a:lnTo>
                <a:lnTo>
                  <a:pt x="146" y="672"/>
                </a:lnTo>
                <a:lnTo>
                  <a:pt x="146" y="672"/>
                </a:lnTo>
                <a:lnTo>
                  <a:pt x="147" y="672"/>
                </a:lnTo>
                <a:lnTo>
                  <a:pt x="149" y="672"/>
                </a:lnTo>
                <a:lnTo>
                  <a:pt x="152" y="671"/>
                </a:lnTo>
                <a:lnTo>
                  <a:pt x="152" y="671"/>
                </a:lnTo>
                <a:lnTo>
                  <a:pt x="152" y="672"/>
                </a:lnTo>
                <a:lnTo>
                  <a:pt x="151" y="672"/>
                </a:lnTo>
                <a:lnTo>
                  <a:pt x="150" y="672"/>
                </a:lnTo>
                <a:lnTo>
                  <a:pt x="150" y="672"/>
                </a:lnTo>
                <a:lnTo>
                  <a:pt x="146" y="673"/>
                </a:lnTo>
                <a:lnTo>
                  <a:pt x="145" y="673"/>
                </a:lnTo>
                <a:lnTo>
                  <a:pt x="145" y="674"/>
                </a:lnTo>
                <a:lnTo>
                  <a:pt x="145" y="674"/>
                </a:lnTo>
                <a:lnTo>
                  <a:pt x="140" y="674"/>
                </a:lnTo>
                <a:lnTo>
                  <a:pt x="134" y="674"/>
                </a:lnTo>
                <a:lnTo>
                  <a:pt x="134" y="674"/>
                </a:lnTo>
                <a:lnTo>
                  <a:pt x="134" y="676"/>
                </a:lnTo>
                <a:lnTo>
                  <a:pt x="133" y="676"/>
                </a:lnTo>
                <a:lnTo>
                  <a:pt x="133" y="676"/>
                </a:lnTo>
                <a:lnTo>
                  <a:pt x="132" y="676"/>
                </a:lnTo>
                <a:lnTo>
                  <a:pt x="132" y="674"/>
                </a:lnTo>
                <a:lnTo>
                  <a:pt x="132" y="674"/>
                </a:lnTo>
                <a:lnTo>
                  <a:pt x="129" y="674"/>
                </a:lnTo>
                <a:lnTo>
                  <a:pt x="127" y="674"/>
                </a:lnTo>
                <a:lnTo>
                  <a:pt x="124" y="674"/>
                </a:lnTo>
                <a:lnTo>
                  <a:pt x="121" y="676"/>
                </a:lnTo>
                <a:lnTo>
                  <a:pt x="121" y="676"/>
                </a:lnTo>
                <a:lnTo>
                  <a:pt x="121" y="674"/>
                </a:lnTo>
                <a:lnTo>
                  <a:pt x="122" y="673"/>
                </a:lnTo>
                <a:lnTo>
                  <a:pt x="122" y="673"/>
                </a:lnTo>
                <a:lnTo>
                  <a:pt x="120" y="672"/>
                </a:lnTo>
                <a:lnTo>
                  <a:pt x="120" y="672"/>
                </a:lnTo>
                <a:lnTo>
                  <a:pt x="120" y="673"/>
                </a:lnTo>
                <a:lnTo>
                  <a:pt x="120" y="674"/>
                </a:lnTo>
                <a:lnTo>
                  <a:pt x="120" y="674"/>
                </a:lnTo>
                <a:lnTo>
                  <a:pt x="118" y="676"/>
                </a:lnTo>
                <a:lnTo>
                  <a:pt x="117" y="676"/>
                </a:lnTo>
                <a:lnTo>
                  <a:pt x="114" y="677"/>
                </a:lnTo>
                <a:lnTo>
                  <a:pt x="114" y="677"/>
                </a:lnTo>
                <a:lnTo>
                  <a:pt x="114" y="678"/>
                </a:lnTo>
                <a:lnTo>
                  <a:pt x="115" y="678"/>
                </a:lnTo>
                <a:lnTo>
                  <a:pt x="115" y="678"/>
                </a:lnTo>
                <a:lnTo>
                  <a:pt x="112" y="678"/>
                </a:lnTo>
                <a:lnTo>
                  <a:pt x="109" y="679"/>
                </a:lnTo>
                <a:lnTo>
                  <a:pt x="109" y="679"/>
                </a:lnTo>
                <a:lnTo>
                  <a:pt x="110" y="678"/>
                </a:lnTo>
                <a:lnTo>
                  <a:pt x="109" y="677"/>
                </a:lnTo>
                <a:lnTo>
                  <a:pt x="108" y="676"/>
                </a:lnTo>
                <a:lnTo>
                  <a:pt x="108" y="676"/>
                </a:lnTo>
                <a:lnTo>
                  <a:pt x="108" y="674"/>
                </a:lnTo>
                <a:lnTo>
                  <a:pt x="109" y="676"/>
                </a:lnTo>
                <a:lnTo>
                  <a:pt x="110" y="676"/>
                </a:lnTo>
                <a:lnTo>
                  <a:pt x="110" y="676"/>
                </a:lnTo>
                <a:lnTo>
                  <a:pt x="110" y="674"/>
                </a:lnTo>
                <a:lnTo>
                  <a:pt x="109" y="674"/>
                </a:lnTo>
                <a:lnTo>
                  <a:pt x="109" y="674"/>
                </a:lnTo>
                <a:lnTo>
                  <a:pt x="108" y="674"/>
                </a:lnTo>
                <a:lnTo>
                  <a:pt x="108" y="676"/>
                </a:lnTo>
                <a:lnTo>
                  <a:pt x="108" y="677"/>
                </a:lnTo>
                <a:lnTo>
                  <a:pt x="108" y="678"/>
                </a:lnTo>
                <a:lnTo>
                  <a:pt x="108" y="678"/>
                </a:lnTo>
                <a:lnTo>
                  <a:pt x="104" y="677"/>
                </a:lnTo>
                <a:lnTo>
                  <a:pt x="100" y="677"/>
                </a:lnTo>
                <a:lnTo>
                  <a:pt x="100" y="676"/>
                </a:lnTo>
                <a:lnTo>
                  <a:pt x="100" y="676"/>
                </a:lnTo>
                <a:lnTo>
                  <a:pt x="97" y="676"/>
                </a:lnTo>
                <a:lnTo>
                  <a:pt x="95" y="677"/>
                </a:lnTo>
                <a:lnTo>
                  <a:pt x="93" y="677"/>
                </a:lnTo>
                <a:lnTo>
                  <a:pt x="93" y="677"/>
                </a:lnTo>
                <a:lnTo>
                  <a:pt x="93" y="676"/>
                </a:lnTo>
                <a:lnTo>
                  <a:pt x="93" y="676"/>
                </a:lnTo>
                <a:lnTo>
                  <a:pt x="92" y="674"/>
                </a:lnTo>
                <a:lnTo>
                  <a:pt x="92" y="674"/>
                </a:lnTo>
                <a:lnTo>
                  <a:pt x="92" y="673"/>
                </a:lnTo>
                <a:lnTo>
                  <a:pt x="92" y="672"/>
                </a:lnTo>
                <a:lnTo>
                  <a:pt x="91" y="672"/>
                </a:lnTo>
                <a:lnTo>
                  <a:pt x="91" y="672"/>
                </a:lnTo>
                <a:lnTo>
                  <a:pt x="91" y="673"/>
                </a:lnTo>
                <a:lnTo>
                  <a:pt x="91" y="673"/>
                </a:lnTo>
                <a:lnTo>
                  <a:pt x="92" y="674"/>
                </a:lnTo>
                <a:lnTo>
                  <a:pt x="92" y="677"/>
                </a:lnTo>
                <a:lnTo>
                  <a:pt x="92" y="677"/>
                </a:lnTo>
                <a:lnTo>
                  <a:pt x="91" y="676"/>
                </a:lnTo>
                <a:lnTo>
                  <a:pt x="89" y="676"/>
                </a:lnTo>
                <a:lnTo>
                  <a:pt x="89" y="674"/>
                </a:lnTo>
                <a:lnTo>
                  <a:pt x="87" y="674"/>
                </a:lnTo>
                <a:lnTo>
                  <a:pt x="87" y="674"/>
                </a:lnTo>
                <a:lnTo>
                  <a:pt x="87" y="674"/>
                </a:lnTo>
                <a:lnTo>
                  <a:pt x="88" y="676"/>
                </a:lnTo>
                <a:lnTo>
                  <a:pt x="88" y="676"/>
                </a:lnTo>
                <a:lnTo>
                  <a:pt x="87" y="676"/>
                </a:lnTo>
                <a:lnTo>
                  <a:pt x="86" y="676"/>
                </a:lnTo>
                <a:lnTo>
                  <a:pt x="83" y="673"/>
                </a:lnTo>
                <a:lnTo>
                  <a:pt x="83" y="673"/>
                </a:lnTo>
                <a:lnTo>
                  <a:pt x="79" y="673"/>
                </a:lnTo>
                <a:lnTo>
                  <a:pt x="79" y="673"/>
                </a:lnTo>
                <a:lnTo>
                  <a:pt x="76" y="672"/>
                </a:lnTo>
                <a:lnTo>
                  <a:pt x="74" y="672"/>
                </a:lnTo>
                <a:lnTo>
                  <a:pt x="74" y="672"/>
                </a:lnTo>
                <a:lnTo>
                  <a:pt x="75" y="671"/>
                </a:lnTo>
                <a:lnTo>
                  <a:pt x="75" y="671"/>
                </a:lnTo>
                <a:lnTo>
                  <a:pt x="74" y="671"/>
                </a:lnTo>
                <a:lnTo>
                  <a:pt x="72" y="671"/>
                </a:lnTo>
                <a:lnTo>
                  <a:pt x="71" y="669"/>
                </a:lnTo>
                <a:lnTo>
                  <a:pt x="71" y="669"/>
                </a:lnTo>
                <a:lnTo>
                  <a:pt x="72" y="668"/>
                </a:lnTo>
                <a:lnTo>
                  <a:pt x="72" y="669"/>
                </a:lnTo>
                <a:lnTo>
                  <a:pt x="74" y="668"/>
                </a:lnTo>
                <a:lnTo>
                  <a:pt x="74" y="668"/>
                </a:lnTo>
                <a:lnTo>
                  <a:pt x="72" y="668"/>
                </a:lnTo>
                <a:lnTo>
                  <a:pt x="72" y="668"/>
                </a:lnTo>
                <a:lnTo>
                  <a:pt x="71" y="668"/>
                </a:lnTo>
                <a:lnTo>
                  <a:pt x="70" y="668"/>
                </a:lnTo>
                <a:lnTo>
                  <a:pt x="70" y="668"/>
                </a:lnTo>
                <a:lnTo>
                  <a:pt x="71" y="669"/>
                </a:lnTo>
                <a:lnTo>
                  <a:pt x="71" y="671"/>
                </a:lnTo>
                <a:lnTo>
                  <a:pt x="71" y="672"/>
                </a:lnTo>
                <a:lnTo>
                  <a:pt x="71" y="672"/>
                </a:lnTo>
                <a:lnTo>
                  <a:pt x="69" y="671"/>
                </a:lnTo>
                <a:lnTo>
                  <a:pt x="69" y="671"/>
                </a:lnTo>
                <a:lnTo>
                  <a:pt x="70" y="671"/>
                </a:lnTo>
                <a:lnTo>
                  <a:pt x="70" y="671"/>
                </a:lnTo>
                <a:lnTo>
                  <a:pt x="69" y="667"/>
                </a:lnTo>
                <a:lnTo>
                  <a:pt x="66" y="664"/>
                </a:lnTo>
                <a:lnTo>
                  <a:pt x="66" y="664"/>
                </a:lnTo>
                <a:lnTo>
                  <a:pt x="65" y="664"/>
                </a:lnTo>
                <a:lnTo>
                  <a:pt x="65" y="666"/>
                </a:lnTo>
                <a:lnTo>
                  <a:pt x="65" y="666"/>
                </a:lnTo>
                <a:lnTo>
                  <a:pt x="64" y="666"/>
                </a:lnTo>
                <a:lnTo>
                  <a:pt x="64" y="666"/>
                </a:lnTo>
                <a:lnTo>
                  <a:pt x="62" y="662"/>
                </a:lnTo>
                <a:lnTo>
                  <a:pt x="63" y="661"/>
                </a:lnTo>
                <a:lnTo>
                  <a:pt x="63" y="661"/>
                </a:lnTo>
                <a:lnTo>
                  <a:pt x="62" y="659"/>
                </a:lnTo>
                <a:lnTo>
                  <a:pt x="60" y="659"/>
                </a:lnTo>
                <a:lnTo>
                  <a:pt x="60" y="659"/>
                </a:lnTo>
                <a:lnTo>
                  <a:pt x="60" y="657"/>
                </a:lnTo>
                <a:lnTo>
                  <a:pt x="59" y="656"/>
                </a:lnTo>
                <a:lnTo>
                  <a:pt x="58" y="657"/>
                </a:lnTo>
                <a:lnTo>
                  <a:pt x="58" y="657"/>
                </a:lnTo>
                <a:lnTo>
                  <a:pt x="58" y="659"/>
                </a:lnTo>
                <a:lnTo>
                  <a:pt x="58" y="659"/>
                </a:lnTo>
                <a:lnTo>
                  <a:pt x="57" y="658"/>
                </a:lnTo>
                <a:lnTo>
                  <a:pt x="57" y="658"/>
                </a:lnTo>
                <a:lnTo>
                  <a:pt x="57" y="659"/>
                </a:lnTo>
                <a:lnTo>
                  <a:pt x="58" y="662"/>
                </a:lnTo>
                <a:lnTo>
                  <a:pt x="58" y="662"/>
                </a:lnTo>
                <a:lnTo>
                  <a:pt x="62" y="664"/>
                </a:lnTo>
                <a:lnTo>
                  <a:pt x="62" y="664"/>
                </a:lnTo>
                <a:lnTo>
                  <a:pt x="60" y="664"/>
                </a:lnTo>
                <a:lnTo>
                  <a:pt x="59" y="664"/>
                </a:lnTo>
                <a:lnTo>
                  <a:pt x="57" y="662"/>
                </a:lnTo>
                <a:lnTo>
                  <a:pt x="57" y="662"/>
                </a:lnTo>
                <a:lnTo>
                  <a:pt x="53" y="657"/>
                </a:lnTo>
                <a:lnTo>
                  <a:pt x="56" y="656"/>
                </a:lnTo>
                <a:lnTo>
                  <a:pt x="56" y="656"/>
                </a:lnTo>
                <a:lnTo>
                  <a:pt x="53" y="653"/>
                </a:lnTo>
                <a:lnTo>
                  <a:pt x="52" y="654"/>
                </a:lnTo>
                <a:lnTo>
                  <a:pt x="52" y="654"/>
                </a:lnTo>
                <a:lnTo>
                  <a:pt x="50" y="652"/>
                </a:lnTo>
                <a:lnTo>
                  <a:pt x="50" y="652"/>
                </a:lnTo>
                <a:lnTo>
                  <a:pt x="52" y="652"/>
                </a:lnTo>
                <a:lnTo>
                  <a:pt x="52" y="652"/>
                </a:lnTo>
                <a:lnTo>
                  <a:pt x="50" y="648"/>
                </a:lnTo>
                <a:lnTo>
                  <a:pt x="48" y="644"/>
                </a:lnTo>
                <a:lnTo>
                  <a:pt x="48" y="644"/>
                </a:lnTo>
                <a:lnTo>
                  <a:pt x="50" y="644"/>
                </a:lnTo>
                <a:lnTo>
                  <a:pt x="50" y="644"/>
                </a:lnTo>
                <a:lnTo>
                  <a:pt x="48" y="639"/>
                </a:lnTo>
                <a:lnTo>
                  <a:pt x="48" y="639"/>
                </a:lnTo>
                <a:lnTo>
                  <a:pt x="46" y="633"/>
                </a:lnTo>
                <a:lnTo>
                  <a:pt x="46" y="633"/>
                </a:lnTo>
                <a:lnTo>
                  <a:pt x="43" y="632"/>
                </a:lnTo>
                <a:lnTo>
                  <a:pt x="42" y="628"/>
                </a:lnTo>
                <a:lnTo>
                  <a:pt x="42" y="628"/>
                </a:lnTo>
                <a:lnTo>
                  <a:pt x="42" y="629"/>
                </a:lnTo>
                <a:lnTo>
                  <a:pt x="42" y="631"/>
                </a:lnTo>
                <a:lnTo>
                  <a:pt x="43" y="632"/>
                </a:lnTo>
                <a:lnTo>
                  <a:pt x="42" y="633"/>
                </a:lnTo>
                <a:lnTo>
                  <a:pt x="42" y="633"/>
                </a:lnTo>
                <a:lnTo>
                  <a:pt x="42" y="633"/>
                </a:lnTo>
                <a:lnTo>
                  <a:pt x="41" y="631"/>
                </a:lnTo>
                <a:lnTo>
                  <a:pt x="41" y="627"/>
                </a:lnTo>
                <a:lnTo>
                  <a:pt x="41" y="627"/>
                </a:lnTo>
                <a:lnTo>
                  <a:pt x="42" y="627"/>
                </a:lnTo>
                <a:lnTo>
                  <a:pt x="42" y="628"/>
                </a:lnTo>
                <a:lnTo>
                  <a:pt x="42" y="628"/>
                </a:lnTo>
                <a:lnTo>
                  <a:pt x="42" y="627"/>
                </a:lnTo>
                <a:lnTo>
                  <a:pt x="43" y="627"/>
                </a:lnTo>
                <a:lnTo>
                  <a:pt x="45" y="627"/>
                </a:lnTo>
                <a:lnTo>
                  <a:pt x="45" y="626"/>
                </a:lnTo>
                <a:lnTo>
                  <a:pt x="45" y="626"/>
                </a:lnTo>
                <a:lnTo>
                  <a:pt x="45" y="626"/>
                </a:lnTo>
                <a:lnTo>
                  <a:pt x="43" y="626"/>
                </a:lnTo>
                <a:lnTo>
                  <a:pt x="43" y="626"/>
                </a:lnTo>
                <a:lnTo>
                  <a:pt x="42" y="626"/>
                </a:lnTo>
                <a:lnTo>
                  <a:pt x="42" y="626"/>
                </a:lnTo>
                <a:lnTo>
                  <a:pt x="42" y="623"/>
                </a:lnTo>
                <a:lnTo>
                  <a:pt x="43" y="623"/>
                </a:lnTo>
                <a:lnTo>
                  <a:pt x="43" y="622"/>
                </a:lnTo>
                <a:lnTo>
                  <a:pt x="43" y="621"/>
                </a:lnTo>
                <a:lnTo>
                  <a:pt x="43" y="621"/>
                </a:lnTo>
                <a:lnTo>
                  <a:pt x="43" y="621"/>
                </a:lnTo>
                <a:lnTo>
                  <a:pt x="42" y="621"/>
                </a:lnTo>
                <a:lnTo>
                  <a:pt x="42" y="621"/>
                </a:lnTo>
                <a:lnTo>
                  <a:pt x="41" y="621"/>
                </a:lnTo>
                <a:lnTo>
                  <a:pt x="41" y="621"/>
                </a:lnTo>
                <a:lnTo>
                  <a:pt x="41" y="619"/>
                </a:lnTo>
                <a:lnTo>
                  <a:pt x="41" y="617"/>
                </a:lnTo>
                <a:lnTo>
                  <a:pt x="41" y="617"/>
                </a:lnTo>
                <a:lnTo>
                  <a:pt x="42" y="617"/>
                </a:lnTo>
                <a:lnTo>
                  <a:pt x="42" y="617"/>
                </a:lnTo>
                <a:lnTo>
                  <a:pt x="41" y="612"/>
                </a:lnTo>
                <a:lnTo>
                  <a:pt x="41" y="608"/>
                </a:lnTo>
                <a:lnTo>
                  <a:pt x="41" y="608"/>
                </a:lnTo>
                <a:lnTo>
                  <a:pt x="40" y="608"/>
                </a:lnTo>
                <a:lnTo>
                  <a:pt x="39" y="609"/>
                </a:lnTo>
                <a:lnTo>
                  <a:pt x="39" y="612"/>
                </a:lnTo>
                <a:lnTo>
                  <a:pt x="39" y="612"/>
                </a:lnTo>
                <a:lnTo>
                  <a:pt x="39" y="612"/>
                </a:lnTo>
                <a:lnTo>
                  <a:pt x="37" y="611"/>
                </a:lnTo>
                <a:lnTo>
                  <a:pt x="39" y="608"/>
                </a:lnTo>
                <a:lnTo>
                  <a:pt x="39" y="608"/>
                </a:lnTo>
                <a:lnTo>
                  <a:pt x="37" y="606"/>
                </a:lnTo>
                <a:lnTo>
                  <a:pt x="37" y="604"/>
                </a:lnTo>
                <a:lnTo>
                  <a:pt x="37" y="604"/>
                </a:lnTo>
                <a:lnTo>
                  <a:pt x="39" y="604"/>
                </a:lnTo>
                <a:lnTo>
                  <a:pt x="39" y="604"/>
                </a:lnTo>
                <a:lnTo>
                  <a:pt x="39" y="607"/>
                </a:lnTo>
                <a:lnTo>
                  <a:pt x="39" y="607"/>
                </a:lnTo>
                <a:lnTo>
                  <a:pt x="40" y="606"/>
                </a:lnTo>
                <a:lnTo>
                  <a:pt x="40" y="603"/>
                </a:lnTo>
                <a:lnTo>
                  <a:pt x="40" y="603"/>
                </a:lnTo>
                <a:lnTo>
                  <a:pt x="42" y="604"/>
                </a:lnTo>
                <a:lnTo>
                  <a:pt x="43" y="603"/>
                </a:lnTo>
                <a:lnTo>
                  <a:pt x="43" y="603"/>
                </a:lnTo>
                <a:lnTo>
                  <a:pt x="41" y="603"/>
                </a:lnTo>
                <a:lnTo>
                  <a:pt x="41" y="603"/>
                </a:lnTo>
                <a:lnTo>
                  <a:pt x="40" y="602"/>
                </a:lnTo>
                <a:lnTo>
                  <a:pt x="40" y="602"/>
                </a:lnTo>
                <a:lnTo>
                  <a:pt x="39" y="602"/>
                </a:lnTo>
                <a:lnTo>
                  <a:pt x="39" y="602"/>
                </a:lnTo>
                <a:lnTo>
                  <a:pt x="37" y="603"/>
                </a:lnTo>
                <a:lnTo>
                  <a:pt x="37" y="602"/>
                </a:lnTo>
                <a:lnTo>
                  <a:pt x="37" y="602"/>
                </a:lnTo>
                <a:lnTo>
                  <a:pt x="37" y="602"/>
                </a:lnTo>
                <a:lnTo>
                  <a:pt x="39" y="602"/>
                </a:lnTo>
                <a:lnTo>
                  <a:pt x="39" y="602"/>
                </a:lnTo>
                <a:lnTo>
                  <a:pt x="39" y="598"/>
                </a:lnTo>
                <a:lnTo>
                  <a:pt x="39" y="594"/>
                </a:lnTo>
                <a:lnTo>
                  <a:pt x="39" y="594"/>
                </a:lnTo>
                <a:lnTo>
                  <a:pt x="40" y="594"/>
                </a:lnTo>
                <a:lnTo>
                  <a:pt x="40" y="596"/>
                </a:lnTo>
                <a:lnTo>
                  <a:pt x="40" y="597"/>
                </a:lnTo>
                <a:lnTo>
                  <a:pt x="40" y="597"/>
                </a:lnTo>
                <a:lnTo>
                  <a:pt x="40" y="597"/>
                </a:lnTo>
                <a:lnTo>
                  <a:pt x="41" y="596"/>
                </a:lnTo>
                <a:lnTo>
                  <a:pt x="41" y="593"/>
                </a:lnTo>
                <a:lnTo>
                  <a:pt x="41" y="593"/>
                </a:lnTo>
                <a:lnTo>
                  <a:pt x="41" y="593"/>
                </a:lnTo>
                <a:lnTo>
                  <a:pt x="41" y="593"/>
                </a:lnTo>
                <a:lnTo>
                  <a:pt x="40" y="593"/>
                </a:lnTo>
                <a:lnTo>
                  <a:pt x="40" y="593"/>
                </a:lnTo>
                <a:lnTo>
                  <a:pt x="39" y="593"/>
                </a:lnTo>
                <a:lnTo>
                  <a:pt x="39" y="592"/>
                </a:lnTo>
                <a:lnTo>
                  <a:pt x="39" y="592"/>
                </a:lnTo>
                <a:lnTo>
                  <a:pt x="37" y="592"/>
                </a:lnTo>
                <a:lnTo>
                  <a:pt x="37" y="592"/>
                </a:lnTo>
                <a:lnTo>
                  <a:pt x="37" y="588"/>
                </a:lnTo>
                <a:lnTo>
                  <a:pt x="37" y="587"/>
                </a:lnTo>
                <a:lnTo>
                  <a:pt x="37" y="586"/>
                </a:lnTo>
                <a:lnTo>
                  <a:pt x="37" y="586"/>
                </a:lnTo>
                <a:lnTo>
                  <a:pt x="37" y="584"/>
                </a:lnTo>
                <a:lnTo>
                  <a:pt x="37" y="582"/>
                </a:lnTo>
                <a:lnTo>
                  <a:pt x="37" y="574"/>
                </a:lnTo>
                <a:lnTo>
                  <a:pt x="37" y="574"/>
                </a:lnTo>
                <a:lnTo>
                  <a:pt x="37" y="572"/>
                </a:lnTo>
                <a:lnTo>
                  <a:pt x="39" y="569"/>
                </a:lnTo>
                <a:lnTo>
                  <a:pt x="39" y="569"/>
                </a:lnTo>
                <a:lnTo>
                  <a:pt x="39" y="569"/>
                </a:lnTo>
                <a:lnTo>
                  <a:pt x="37" y="568"/>
                </a:lnTo>
                <a:lnTo>
                  <a:pt x="37" y="568"/>
                </a:lnTo>
                <a:lnTo>
                  <a:pt x="39" y="558"/>
                </a:lnTo>
                <a:lnTo>
                  <a:pt x="39" y="554"/>
                </a:lnTo>
                <a:lnTo>
                  <a:pt x="40" y="549"/>
                </a:lnTo>
                <a:lnTo>
                  <a:pt x="40" y="549"/>
                </a:lnTo>
                <a:lnTo>
                  <a:pt x="40" y="549"/>
                </a:lnTo>
                <a:lnTo>
                  <a:pt x="39" y="548"/>
                </a:lnTo>
                <a:lnTo>
                  <a:pt x="39" y="548"/>
                </a:lnTo>
                <a:lnTo>
                  <a:pt x="40" y="547"/>
                </a:lnTo>
                <a:lnTo>
                  <a:pt x="40" y="546"/>
                </a:lnTo>
                <a:lnTo>
                  <a:pt x="40" y="546"/>
                </a:lnTo>
                <a:lnTo>
                  <a:pt x="41" y="546"/>
                </a:lnTo>
                <a:lnTo>
                  <a:pt x="41" y="547"/>
                </a:lnTo>
                <a:lnTo>
                  <a:pt x="42" y="548"/>
                </a:lnTo>
                <a:lnTo>
                  <a:pt x="42" y="548"/>
                </a:lnTo>
                <a:lnTo>
                  <a:pt x="41" y="549"/>
                </a:lnTo>
                <a:lnTo>
                  <a:pt x="40" y="552"/>
                </a:lnTo>
                <a:lnTo>
                  <a:pt x="41" y="553"/>
                </a:lnTo>
                <a:lnTo>
                  <a:pt x="41" y="553"/>
                </a:lnTo>
                <a:lnTo>
                  <a:pt x="41" y="553"/>
                </a:lnTo>
                <a:lnTo>
                  <a:pt x="42" y="552"/>
                </a:lnTo>
                <a:lnTo>
                  <a:pt x="42" y="549"/>
                </a:lnTo>
                <a:lnTo>
                  <a:pt x="42" y="549"/>
                </a:lnTo>
                <a:lnTo>
                  <a:pt x="45" y="549"/>
                </a:lnTo>
                <a:lnTo>
                  <a:pt x="45" y="549"/>
                </a:lnTo>
                <a:lnTo>
                  <a:pt x="45" y="546"/>
                </a:lnTo>
                <a:lnTo>
                  <a:pt x="45" y="546"/>
                </a:lnTo>
                <a:lnTo>
                  <a:pt x="45" y="546"/>
                </a:lnTo>
                <a:lnTo>
                  <a:pt x="43" y="546"/>
                </a:lnTo>
                <a:lnTo>
                  <a:pt x="43" y="547"/>
                </a:lnTo>
                <a:lnTo>
                  <a:pt x="42" y="547"/>
                </a:lnTo>
                <a:lnTo>
                  <a:pt x="42" y="547"/>
                </a:lnTo>
                <a:lnTo>
                  <a:pt x="41" y="544"/>
                </a:lnTo>
                <a:lnTo>
                  <a:pt x="41" y="543"/>
                </a:lnTo>
                <a:lnTo>
                  <a:pt x="40" y="544"/>
                </a:lnTo>
                <a:lnTo>
                  <a:pt x="40" y="544"/>
                </a:lnTo>
                <a:lnTo>
                  <a:pt x="40" y="542"/>
                </a:lnTo>
                <a:lnTo>
                  <a:pt x="40" y="541"/>
                </a:lnTo>
                <a:lnTo>
                  <a:pt x="41" y="539"/>
                </a:lnTo>
                <a:lnTo>
                  <a:pt x="41" y="539"/>
                </a:lnTo>
                <a:lnTo>
                  <a:pt x="40" y="537"/>
                </a:lnTo>
                <a:lnTo>
                  <a:pt x="40" y="534"/>
                </a:lnTo>
                <a:lnTo>
                  <a:pt x="41" y="528"/>
                </a:lnTo>
                <a:lnTo>
                  <a:pt x="41" y="528"/>
                </a:lnTo>
                <a:lnTo>
                  <a:pt x="40" y="511"/>
                </a:lnTo>
                <a:lnTo>
                  <a:pt x="40" y="511"/>
                </a:lnTo>
                <a:lnTo>
                  <a:pt x="40" y="509"/>
                </a:lnTo>
                <a:lnTo>
                  <a:pt x="41" y="508"/>
                </a:lnTo>
                <a:lnTo>
                  <a:pt x="41" y="508"/>
                </a:lnTo>
                <a:lnTo>
                  <a:pt x="41" y="507"/>
                </a:lnTo>
                <a:lnTo>
                  <a:pt x="41" y="506"/>
                </a:lnTo>
                <a:lnTo>
                  <a:pt x="41" y="506"/>
                </a:lnTo>
                <a:lnTo>
                  <a:pt x="40" y="504"/>
                </a:lnTo>
                <a:lnTo>
                  <a:pt x="40" y="504"/>
                </a:lnTo>
                <a:lnTo>
                  <a:pt x="40" y="503"/>
                </a:lnTo>
                <a:lnTo>
                  <a:pt x="40" y="503"/>
                </a:lnTo>
                <a:lnTo>
                  <a:pt x="41" y="502"/>
                </a:lnTo>
                <a:lnTo>
                  <a:pt x="41" y="503"/>
                </a:lnTo>
                <a:lnTo>
                  <a:pt x="42" y="504"/>
                </a:lnTo>
                <a:lnTo>
                  <a:pt x="42" y="504"/>
                </a:lnTo>
                <a:lnTo>
                  <a:pt x="43" y="506"/>
                </a:lnTo>
                <a:lnTo>
                  <a:pt x="43" y="506"/>
                </a:lnTo>
                <a:lnTo>
                  <a:pt x="43" y="508"/>
                </a:lnTo>
                <a:lnTo>
                  <a:pt x="43" y="508"/>
                </a:lnTo>
                <a:lnTo>
                  <a:pt x="45" y="508"/>
                </a:lnTo>
                <a:lnTo>
                  <a:pt x="45" y="508"/>
                </a:lnTo>
                <a:lnTo>
                  <a:pt x="45" y="508"/>
                </a:lnTo>
                <a:lnTo>
                  <a:pt x="45" y="507"/>
                </a:lnTo>
                <a:lnTo>
                  <a:pt x="45" y="507"/>
                </a:lnTo>
                <a:lnTo>
                  <a:pt x="46" y="507"/>
                </a:lnTo>
                <a:lnTo>
                  <a:pt x="46" y="506"/>
                </a:lnTo>
                <a:lnTo>
                  <a:pt x="46" y="504"/>
                </a:lnTo>
                <a:lnTo>
                  <a:pt x="46" y="504"/>
                </a:lnTo>
                <a:lnTo>
                  <a:pt x="46" y="504"/>
                </a:lnTo>
                <a:lnTo>
                  <a:pt x="45" y="506"/>
                </a:lnTo>
                <a:lnTo>
                  <a:pt x="45" y="507"/>
                </a:lnTo>
                <a:lnTo>
                  <a:pt x="45" y="507"/>
                </a:lnTo>
                <a:lnTo>
                  <a:pt x="45" y="507"/>
                </a:lnTo>
                <a:lnTo>
                  <a:pt x="45" y="502"/>
                </a:lnTo>
                <a:lnTo>
                  <a:pt x="46" y="497"/>
                </a:lnTo>
                <a:lnTo>
                  <a:pt x="46" y="497"/>
                </a:lnTo>
                <a:lnTo>
                  <a:pt x="45" y="498"/>
                </a:lnTo>
                <a:lnTo>
                  <a:pt x="45" y="499"/>
                </a:lnTo>
                <a:lnTo>
                  <a:pt x="45" y="501"/>
                </a:lnTo>
                <a:lnTo>
                  <a:pt x="43" y="502"/>
                </a:lnTo>
                <a:lnTo>
                  <a:pt x="43" y="502"/>
                </a:lnTo>
                <a:lnTo>
                  <a:pt x="42" y="502"/>
                </a:lnTo>
                <a:lnTo>
                  <a:pt x="41" y="502"/>
                </a:lnTo>
                <a:lnTo>
                  <a:pt x="40" y="501"/>
                </a:lnTo>
                <a:lnTo>
                  <a:pt x="40" y="501"/>
                </a:lnTo>
                <a:lnTo>
                  <a:pt x="40" y="493"/>
                </a:lnTo>
                <a:lnTo>
                  <a:pt x="41" y="486"/>
                </a:lnTo>
                <a:lnTo>
                  <a:pt x="41" y="486"/>
                </a:lnTo>
                <a:lnTo>
                  <a:pt x="40" y="479"/>
                </a:lnTo>
                <a:lnTo>
                  <a:pt x="41" y="474"/>
                </a:lnTo>
                <a:lnTo>
                  <a:pt x="41" y="474"/>
                </a:lnTo>
                <a:lnTo>
                  <a:pt x="39" y="474"/>
                </a:lnTo>
                <a:lnTo>
                  <a:pt x="37" y="476"/>
                </a:lnTo>
                <a:lnTo>
                  <a:pt x="37" y="476"/>
                </a:lnTo>
                <a:lnTo>
                  <a:pt x="37" y="476"/>
                </a:lnTo>
                <a:lnTo>
                  <a:pt x="36" y="474"/>
                </a:lnTo>
                <a:lnTo>
                  <a:pt x="36" y="473"/>
                </a:lnTo>
                <a:lnTo>
                  <a:pt x="36" y="473"/>
                </a:lnTo>
                <a:lnTo>
                  <a:pt x="35" y="473"/>
                </a:lnTo>
                <a:lnTo>
                  <a:pt x="35" y="474"/>
                </a:lnTo>
                <a:lnTo>
                  <a:pt x="36" y="476"/>
                </a:lnTo>
                <a:lnTo>
                  <a:pt x="36" y="476"/>
                </a:lnTo>
                <a:lnTo>
                  <a:pt x="35" y="482"/>
                </a:lnTo>
                <a:lnTo>
                  <a:pt x="35" y="482"/>
                </a:lnTo>
                <a:lnTo>
                  <a:pt x="36" y="483"/>
                </a:lnTo>
                <a:lnTo>
                  <a:pt x="36" y="483"/>
                </a:lnTo>
                <a:lnTo>
                  <a:pt x="36" y="483"/>
                </a:lnTo>
                <a:lnTo>
                  <a:pt x="36" y="486"/>
                </a:lnTo>
                <a:lnTo>
                  <a:pt x="35" y="488"/>
                </a:lnTo>
                <a:lnTo>
                  <a:pt x="35" y="488"/>
                </a:lnTo>
                <a:lnTo>
                  <a:pt x="35" y="488"/>
                </a:lnTo>
                <a:lnTo>
                  <a:pt x="36" y="488"/>
                </a:lnTo>
                <a:lnTo>
                  <a:pt x="36" y="488"/>
                </a:lnTo>
                <a:lnTo>
                  <a:pt x="37" y="488"/>
                </a:lnTo>
                <a:lnTo>
                  <a:pt x="37" y="488"/>
                </a:lnTo>
                <a:lnTo>
                  <a:pt x="36" y="492"/>
                </a:lnTo>
                <a:lnTo>
                  <a:pt x="36" y="494"/>
                </a:lnTo>
                <a:lnTo>
                  <a:pt x="36" y="498"/>
                </a:lnTo>
                <a:lnTo>
                  <a:pt x="36" y="501"/>
                </a:lnTo>
                <a:lnTo>
                  <a:pt x="36" y="501"/>
                </a:lnTo>
                <a:lnTo>
                  <a:pt x="35" y="501"/>
                </a:lnTo>
                <a:lnTo>
                  <a:pt x="34" y="502"/>
                </a:lnTo>
                <a:lnTo>
                  <a:pt x="34" y="503"/>
                </a:lnTo>
                <a:lnTo>
                  <a:pt x="33" y="504"/>
                </a:lnTo>
                <a:lnTo>
                  <a:pt x="33" y="504"/>
                </a:lnTo>
                <a:lnTo>
                  <a:pt x="33" y="504"/>
                </a:lnTo>
                <a:lnTo>
                  <a:pt x="34" y="504"/>
                </a:lnTo>
                <a:lnTo>
                  <a:pt x="35" y="506"/>
                </a:lnTo>
                <a:lnTo>
                  <a:pt x="35" y="506"/>
                </a:lnTo>
                <a:lnTo>
                  <a:pt x="35" y="506"/>
                </a:lnTo>
                <a:lnTo>
                  <a:pt x="35" y="506"/>
                </a:lnTo>
                <a:lnTo>
                  <a:pt x="35" y="504"/>
                </a:lnTo>
                <a:lnTo>
                  <a:pt x="35" y="504"/>
                </a:lnTo>
                <a:lnTo>
                  <a:pt x="36" y="503"/>
                </a:lnTo>
                <a:lnTo>
                  <a:pt x="36" y="504"/>
                </a:lnTo>
                <a:lnTo>
                  <a:pt x="36" y="506"/>
                </a:lnTo>
                <a:lnTo>
                  <a:pt x="36" y="506"/>
                </a:lnTo>
                <a:lnTo>
                  <a:pt x="35" y="508"/>
                </a:lnTo>
                <a:lnTo>
                  <a:pt x="34" y="511"/>
                </a:lnTo>
                <a:lnTo>
                  <a:pt x="34" y="511"/>
                </a:lnTo>
                <a:lnTo>
                  <a:pt x="35" y="511"/>
                </a:lnTo>
                <a:lnTo>
                  <a:pt x="35" y="509"/>
                </a:lnTo>
                <a:lnTo>
                  <a:pt x="35" y="508"/>
                </a:lnTo>
                <a:lnTo>
                  <a:pt x="35" y="508"/>
                </a:lnTo>
                <a:lnTo>
                  <a:pt x="36" y="508"/>
                </a:lnTo>
                <a:lnTo>
                  <a:pt x="36" y="509"/>
                </a:lnTo>
                <a:lnTo>
                  <a:pt x="36" y="511"/>
                </a:lnTo>
                <a:lnTo>
                  <a:pt x="36" y="511"/>
                </a:lnTo>
                <a:lnTo>
                  <a:pt x="36" y="516"/>
                </a:lnTo>
                <a:lnTo>
                  <a:pt x="36" y="521"/>
                </a:lnTo>
                <a:lnTo>
                  <a:pt x="36" y="521"/>
                </a:lnTo>
                <a:lnTo>
                  <a:pt x="35" y="521"/>
                </a:lnTo>
                <a:lnTo>
                  <a:pt x="35" y="519"/>
                </a:lnTo>
                <a:lnTo>
                  <a:pt x="35" y="519"/>
                </a:lnTo>
                <a:lnTo>
                  <a:pt x="34" y="519"/>
                </a:lnTo>
                <a:lnTo>
                  <a:pt x="34" y="521"/>
                </a:lnTo>
                <a:lnTo>
                  <a:pt x="36" y="523"/>
                </a:lnTo>
                <a:lnTo>
                  <a:pt x="36" y="523"/>
                </a:lnTo>
                <a:lnTo>
                  <a:pt x="36" y="526"/>
                </a:lnTo>
                <a:lnTo>
                  <a:pt x="35" y="528"/>
                </a:lnTo>
                <a:lnTo>
                  <a:pt x="34" y="529"/>
                </a:lnTo>
                <a:lnTo>
                  <a:pt x="34" y="532"/>
                </a:lnTo>
                <a:lnTo>
                  <a:pt x="34" y="532"/>
                </a:lnTo>
                <a:lnTo>
                  <a:pt x="35" y="532"/>
                </a:lnTo>
                <a:lnTo>
                  <a:pt x="35" y="531"/>
                </a:lnTo>
                <a:lnTo>
                  <a:pt x="35" y="528"/>
                </a:lnTo>
                <a:lnTo>
                  <a:pt x="35" y="528"/>
                </a:lnTo>
                <a:lnTo>
                  <a:pt x="36" y="532"/>
                </a:lnTo>
                <a:lnTo>
                  <a:pt x="36" y="536"/>
                </a:lnTo>
                <a:lnTo>
                  <a:pt x="36" y="536"/>
                </a:lnTo>
                <a:lnTo>
                  <a:pt x="35" y="542"/>
                </a:lnTo>
                <a:lnTo>
                  <a:pt x="35" y="542"/>
                </a:lnTo>
                <a:lnTo>
                  <a:pt x="36" y="543"/>
                </a:lnTo>
                <a:lnTo>
                  <a:pt x="36" y="543"/>
                </a:lnTo>
                <a:lnTo>
                  <a:pt x="35" y="543"/>
                </a:lnTo>
                <a:lnTo>
                  <a:pt x="35" y="543"/>
                </a:lnTo>
                <a:lnTo>
                  <a:pt x="35" y="543"/>
                </a:lnTo>
                <a:lnTo>
                  <a:pt x="36" y="547"/>
                </a:lnTo>
                <a:lnTo>
                  <a:pt x="36" y="547"/>
                </a:lnTo>
                <a:lnTo>
                  <a:pt x="35" y="549"/>
                </a:lnTo>
                <a:lnTo>
                  <a:pt x="34" y="551"/>
                </a:lnTo>
                <a:lnTo>
                  <a:pt x="34" y="551"/>
                </a:lnTo>
                <a:lnTo>
                  <a:pt x="34" y="552"/>
                </a:lnTo>
                <a:lnTo>
                  <a:pt x="35" y="552"/>
                </a:lnTo>
                <a:lnTo>
                  <a:pt x="35" y="552"/>
                </a:lnTo>
                <a:lnTo>
                  <a:pt x="35" y="559"/>
                </a:lnTo>
                <a:lnTo>
                  <a:pt x="34" y="563"/>
                </a:lnTo>
                <a:lnTo>
                  <a:pt x="33" y="566"/>
                </a:lnTo>
                <a:lnTo>
                  <a:pt x="33" y="566"/>
                </a:lnTo>
                <a:lnTo>
                  <a:pt x="34" y="567"/>
                </a:lnTo>
                <a:lnTo>
                  <a:pt x="34" y="566"/>
                </a:lnTo>
                <a:lnTo>
                  <a:pt x="34" y="566"/>
                </a:lnTo>
                <a:lnTo>
                  <a:pt x="34" y="571"/>
                </a:lnTo>
                <a:lnTo>
                  <a:pt x="31" y="574"/>
                </a:lnTo>
                <a:lnTo>
                  <a:pt x="31" y="574"/>
                </a:lnTo>
                <a:lnTo>
                  <a:pt x="34" y="579"/>
                </a:lnTo>
                <a:lnTo>
                  <a:pt x="34" y="579"/>
                </a:lnTo>
                <a:lnTo>
                  <a:pt x="29" y="596"/>
                </a:lnTo>
                <a:lnTo>
                  <a:pt x="29" y="596"/>
                </a:lnTo>
                <a:lnTo>
                  <a:pt x="27" y="598"/>
                </a:lnTo>
                <a:lnTo>
                  <a:pt x="23" y="598"/>
                </a:lnTo>
                <a:lnTo>
                  <a:pt x="23" y="598"/>
                </a:lnTo>
                <a:lnTo>
                  <a:pt x="24" y="606"/>
                </a:lnTo>
                <a:lnTo>
                  <a:pt x="23" y="613"/>
                </a:lnTo>
                <a:lnTo>
                  <a:pt x="23" y="613"/>
                </a:lnTo>
                <a:lnTo>
                  <a:pt x="25" y="614"/>
                </a:lnTo>
                <a:lnTo>
                  <a:pt x="25" y="614"/>
                </a:lnTo>
                <a:lnTo>
                  <a:pt x="25" y="618"/>
                </a:lnTo>
                <a:lnTo>
                  <a:pt x="25" y="618"/>
                </a:lnTo>
                <a:lnTo>
                  <a:pt x="25" y="618"/>
                </a:lnTo>
                <a:lnTo>
                  <a:pt x="25" y="618"/>
                </a:lnTo>
                <a:lnTo>
                  <a:pt x="27" y="617"/>
                </a:lnTo>
                <a:lnTo>
                  <a:pt x="27" y="617"/>
                </a:lnTo>
                <a:lnTo>
                  <a:pt x="27" y="614"/>
                </a:lnTo>
                <a:lnTo>
                  <a:pt x="25" y="613"/>
                </a:lnTo>
                <a:lnTo>
                  <a:pt x="25" y="612"/>
                </a:lnTo>
                <a:lnTo>
                  <a:pt x="25" y="611"/>
                </a:lnTo>
                <a:lnTo>
                  <a:pt x="25" y="611"/>
                </a:lnTo>
                <a:lnTo>
                  <a:pt x="27" y="613"/>
                </a:lnTo>
                <a:lnTo>
                  <a:pt x="28" y="617"/>
                </a:lnTo>
                <a:lnTo>
                  <a:pt x="28" y="617"/>
                </a:lnTo>
                <a:lnTo>
                  <a:pt x="29" y="614"/>
                </a:lnTo>
                <a:lnTo>
                  <a:pt x="29" y="614"/>
                </a:lnTo>
                <a:lnTo>
                  <a:pt x="29" y="616"/>
                </a:lnTo>
                <a:lnTo>
                  <a:pt x="29" y="616"/>
                </a:lnTo>
                <a:lnTo>
                  <a:pt x="29" y="616"/>
                </a:lnTo>
                <a:lnTo>
                  <a:pt x="28" y="617"/>
                </a:lnTo>
                <a:lnTo>
                  <a:pt x="27" y="618"/>
                </a:lnTo>
                <a:lnTo>
                  <a:pt x="27" y="618"/>
                </a:lnTo>
                <a:lnTo>
                  <a:pt x="27" y="621"/>
                </a:lnTo>
                <a:lnTo>
                  <a:pt x="27" y="621"/>
                </a:lnTo>
                <a:lnTo>
                  <a:pt x="27" y="623"/>
                </a:lnTo>
                <a:lnTo>
                  <a:pt x="27" y="623"/>
                </a:lnTo>
                <a:lnTo>
                  <a:pt x="27" y="624"/>
                </a:lnTo>
                <a:lnTo>
                  <a:pt x="28" y="624"/>
                </a:lnTo>
                <a:lnTo>
                  <a:pt x="28" y="627"/>
                </a:lnTo>
                <a:lnTo>
                  <a:pt x="28" y="627"/>
                </a:lnTo>
                <a:lnTo>
                  <a:pt x="27" y="627"/>
                </a:lnTo>
                <a:lnTo>
                  <a:pt x="27" y="628"/>
                </a:lnTo>
                <a:lnTo>
                  <a:pt x="27" y="631"/>
                </a:lnTo>
                <a:lnTo>
                  <a:pt x="25" y="632"/>
                </a:lnTo>
                <a:lnTo>
                  <a:pt x="25" y="632"/>
                </a:lnTo>
                <a:lnTo>
                  <a:pt x="25" y="632"/>
                </a:lnTo>
                <a:lnTo>
                  <a:pt x="27" y="632"/>
                </a:lnTo>
                <a:lnTo>
                  <a:pt x="28" y="631"/>
                </a:lnTo>
                <a:lnTo>
                  <a:pt x="28" y="632"/>
                </a:lnTo>
                <a:lnTo>
                  <a:pt x="28" y="632"/>
                </a:lnTo>
                <a:lnTo>
                  <a:pt x="28" y="634"/>
                </a:lnTo>
                <a:lnTo>
                  <a:pt x="28" y="634"/>
                </a:lnTo>
                <a:lnTo>
                  <a:pt x="27" y="634"/>
                </a:lnTo>
                <a:lnTo>
                  <a:pt x="27" y="634"/>
                </a:lnTo>
                <a:lnTo>
                  <a:pt x="28" y="636"/>
                </a:lnTo>
                <a:lnTo>
                  <a:pt x="28" y="638"/>
                </a:lnTo>
                <a:lnTo>
                  <a:pt x="29" y="639"/>
                </a:lnTo>
                <a:lnTo>
                  <a:pt x="30" y="639"/>
                </a:lnTo>
                <a:lnTo>
                  <a:pt x="30" y="639"/>
                </a:lnTo>
                <a:lnTo>
                  <a:pt x="30" y="638"/>
                </a:lnTo>
                <a:lnTo>
                  <a:pt x="29" y="637"/>
                </a:lnTo>
                <a:lnTo>
                  <a:pt x="29" y="636"/>
                </a:lnTo>
                <a:lnTo>
                  <a:pt x="29" y="636"/>
                </a:lnTo>
                <a:lnTo>
                  <a:pt x="29" y="636"/>
                </a:lnTo>
                <a:lnTo>
                  <a:pt x="30" y="636"/>
                </a:lnTo>
                <a:lnTo>
                  <a:pt x="30" y="637"/>
                </a:lnTo>
                <a:lnTo>
                  <a:pt x="31" y="639"/>
                </a:lnTo>
                <a:lnTo>
                  <a:pt x="31" y="639"/>
                </a:lnTo>
                <a:lnTo>
                  <a:pt x="33" y="642"/>
                </a:lnTo>
                <a:lnTo>
                  <a:pt x="33" y="642"/>
                </a:lnTo>
                <a:lnTo>
                  <a:pt x="35" y="648"/>
                </a:lnTo>
                <a:lnTo>
                  <a:pt x="35" y="648"/>
                </a:lnTo>
                <a:lnTo>
                  <a:pt x="36" y="651"/>
                </a:lnTo>
                <a:lnTo>
                  <a:pt x="36" y="653"/>
                </a:lnTo>
                <a:lnTo>
                  <a:pt x="36" y="653"/>
                </a:lnTo>
                <a:lnTo>
                  <a:pt x="39" y="657"/>
                </a:lnTo>
                <a:lnTo>
                  <a:pt x="41" y="662"/>
                </a:lnTo>
                <a:lnTo>
                  <a:pt x="41" y="662"/>
                </a:lnTo>
                <a:lnTo>
                  <a:pt x="46" y="664"/>
                </a:lnTo>
                <a:lnTo>
                  <a:pt x="46" y="664"/>
                </a:lnTo>
                <a:lnTo>
                  <a:pt x="45" y="662"/>
                </a:lnTo>
                <a:lnTo>
                  <a:pt x="42" y="661"/>
                </a:lnTo>
                <a:lnTo>
                  <a:pt x="41" y="658"/>
                </a:lnTo>
                <a:lnTo>
                  <a:pt x="40" y="657"/>
                </a:lnTo>
                <a:lnTo>
                  <a:pt x="40" y="657"/>
                </a:lnTo>
                <a:lnTo>
                  <a:pt x="42" y="657"/>
                </a:lnTo>
                <a:lnTo>
                  <a:pt x="43" y="658"/>
                </a:lnTo>
                <a:lnTo>
                  <a:pt x="46" y="662"/>
                </a:lnTo>
                <a:lnTo>
                  <a:pt x="46" y="662"/>
                </a:lnTo>
                <a:lnTo>
                  <a:pt x="47" y="666"/>
                </a:lnTo>
                <a:lnTo>
                  <a:pt x="51" y="669"/>
                </a:lnTo>
                <a:lnTo>
                  <a:pt x="51" y="669"/>
                </a:lnTo>
                <a:lnTo>
                  <a:pt x="51" y="669"/>
                </a:lnTo>
                <a:lnTo>
                  <a:pt x="50" y="669"/>
                </a:lnTo>
                <a:lnTo>
                  <a:pt x="47" y="669"/>
                </a:lnTo>
                <a:lnTo>
                  <a:pt x="47" y="669"/>
                </a:lnTo>
                <a:lnTo>
                  <a:pt x="51" y="671"/>
                </a:lnTo>
                <a:lnTo>
                  <a:pt x="53" y="672"/>
                </a:lnTo>
                <a:lnTo>
                  <a:pt x="53" y="672"/>
                </a:lnTo>
                <a:lnTo>
                  <a:pt x="54" y="673"/>
                </a:lnTo>
                <a:lnTo>
                  <a:pt x="56" y="674"/>
                </a:lnTo>
                <a:lnTo>
                  <a:pt x="58" y="677"/>
                </a:lnTo>
                <a:lnTo>
                  <a:pt x="58" y="677"/>
                </a:lnTo>
                <a:lnTo>
                  <a:pt x="58" y="677"/>
                </a:lnTo>
                <a:lnTo>
                  <a:pt x="57" y="676"/>
                </a:lnTo>
                <a:lnTo>
                  <a:pt x="57" y="674"/>
                </a:lnTo>
                <a:lnTo>
                  <a:pt x="57" y="674"/>
                </a:lnTo>
                <a:lnTo>
                  <a:pt x="57" y="674"/>
                </a:lnTo>
                <a:lnTo>
                  <a:pt x="60" y="676"/>
                </a:lnTo>
                <a:lnTo>
                  <a:pt x="62" y="677"/>
                </a:lnTo>
                <a:lnTo>
                  <a:pt x="63" y="677"/>
                </a:lnTo>
                <a:lnTo>
                  <a:pt x="63" y="677"/>
                </a:lnTo>
                <a:lnTo>
                  <a:pt x="65" y="679"/>
                </a:lnTo>
                <a:lnTo>
                  <a:pt x="66" y="682"/>
                </a:lnTo>
                <a:lnTo>
                  <a:pt x="66" y="682"/>
                </a:lnTo>
                <a:lnTo>
                  <a:pt x="68" y="682"/>
                </a:lnTo>
                <a:lnTo>
                  <a:pt x="69" y="682"/>
                </a:lnTo>
                <a:lnTo>
                  <a:pt x="69" y="681"/>
                </a:lnTo>
                <a:lnTo>
                  <a:pt x="69" y="681"/>
                </a:lnTo>
                <a:lnTo>
                  <a:pt x="71" y="682"/>
                </a:lnTo>
                <a:lnTo>
                  <a:pt x="71" y="682"/>
                </a:lnTo>
                <a:lnTo>
                  <a:pt x="72" y="682"/>
                </a:lnTo>
                <a:lnTo>
                  <a:pt x="72" y="682"/>
                </a:lnTo>
                <a:lnTo>
                  <a:pt x="74" y="682"/>
                </a:lnTo>
                <a:lnTo>
                  <a:pt x="75" y="683"/>
                </a:lnTo>
                <a:lnTo>
                  <a:pt x="76" y="686"/>
                </a:lnTo>
                <a:lnTo>
                  <a:pt x="76" y="686"/>
                </a:lnTo>
                <a:lnTo>
                  <a:pt x="76" y="686"/>
                </a:lnTo>
                <a:lnTo>
                  <a:pt x="76" y="684"/>
                </a:lnTo>
                <a:lnTo>
                  <a:pt x="75" y="683"/>
                </a:lnTo>
                <a:lnTo>
                  <a:pt x="76" y="683"/>
                </a:lnTo>
                <a:lnTo>
                  <a:pt x="76" y="683"/>
                </a:lnTo>
                <a:lnTo>
                  <a:pt x="80" y="684"/>
                </a:lnTo>
                <a:lnTo>
                  <a:pt x="83" y="686"/>
                </a:lnTo>
                <a:lnTo>
                  <a:pt x="89" y="687"/>
                </a:lnTo>
                <a:lnTo>
                  <a:pt x="89" y="687"/>
                </a:lnTo>
                <a:lnTo>
                  <a:pt x="91" y="686"/>
                </a:lnTo>
                <a:lnTo>
                  <a:pt x="92" y="686"/>
                </a:lnTo>
                <a:lnTo>
                  <a:pt x="92" y="686"/>
                </a:lnTo>
                <a:lnTo>
                  <a:pt x="92" y="687"/>
                </a:lnTo>
                <a:lnTo>
                  <a:pt x="92" y="687"/>
                </a:lnTo>
                <a:lnTo>
                  <a:pt x="93" y="688"/>
                </a:lnTo>
                <a:lnTo>
                  <a:pt x="94" y="688"/>
                </a:lnTo>
                <a:lnTo>
                  <a:pt x="94" y="688"/>
                </a:lnTo>
                <a:lnTo>
                  <a:pt x="97" y="687"/>
                </a:lnTo>
                <a:lnTo>
                  <a:pt x="98" y="687"/>
                </a:lnTo>
                <a:lnTo>
                  <a:pt x="98" y="686"/>
                </a:lnTo>
                <a:lnTo>
                  <a:pt x="98" y="686"/>
                </a:lnTo>
                <a:lnTo>
                  <a:pt x="99" y="686"/>
                </a:lnTo>
                <a:lnTo>
                  <a:pt x="99" y="686"/>
                </a:lnTo>
                <a:lnTo>
                  <a:pt x="100" y="687"/>
                </a:lnTo>
                <a:lnTo>
                  <a:pt x="100" y="687"/>
                </a:lnTo>
                <a:lnTo>
                  <a:pt x="100" y="686"/>
                </a:lnTo>
                <a:lnTo>
                  <a:pt x="100" y="686"/>
                </a:lnTo>
                <a:lnTo>
                  <a:pt x="100" y="684"/>
                </a:lnTo>
                <a:lnTo>
                  <a:pt x="100" y="684"/>
                </a:lnTo>
                <a:lnTo>
                  <a:pt x="100" y="684"/>
                </a:lnTo>
                <a:lnTo>
                  <a:pt x="110" y="684"/>
                </a:lnTo>
                <a:lnTo>
                  <a:pt x="117" y="683"/>
                </a:lnTo>
                <a:lnTo>
                  <a:pt x="117" y="683"/>
                </a:lnTo>
                <a:lnTo>
                  <a:pt x="120" y="683"/>
                </a:lnTo>
                <a:lnTo>
                  <a:pt x="120" y="683"/>
                </a:lnTo>
                <a:lnTo>
                  <a:pt x="121" y="682"/>
                </a:lnTo>
                <a:lnTo>
                  <a:pt x="124" y="682"/>
                </a:lnTo>
                <a:lnTo>
                  <a:pt x="124" y="682"/>
                </a:lnTo>
                <a:lnTo>
                  <a:pt x="126" y="682"/>
                </a:lnTo>
                <a:lnTo>
                  <a:pt x="127" y="682"/>
                </a:lnTo>
                <a:lnTo>
                  <a:pt x="127" y="682"/>
                </a:lnTo>
                <a:lnTo>
                  <a:pt x="134" y="681"/>
                </a:lnTo>
                <a:lnTo>
                  <a:pt x="134" y="681"/>
                </a:lnTo>
                <a:lnTo>
                  <a:pt x="138" y="679"/>
                </a:lnTo>
                <a:lnTo>
                  <a:pt x="143" y="679"/>
                </a:lnTo>
                <a:lnTo>
                  <a:pt x="146" y="681"/>
                </a:lnTo>
                <a:lnTo>
                  <a:pt x="149" y="683"/>
                </a:lnTo>
                <a:lnTo>
                  <a:pt x="149" y="683"/>
                </a:lnTo>
                <a:lnTo>
                  <a:pt x="150" y="686"/>
                </a:lnTo>
                <a:lnTo>
                  <a:pt x="151" y="687"/>
                </a:lnTo>
                <a:lnTo>
                  <a:pt x="151" y="687"/>
                </a:lnTo>
                <a:lnTo>
                  <a:pt x="151" y="688"/>
                </a:lnTo>
                <a:lnTo>
                  <a:pt x="149" y="688"/>
                </a:lnTo>
                <a:lnTo>
                  <a:pt x="149" y="688"/>
                </a:lnTo>
                <a:lnTo>
                  <a:pt x="150" y="689"/>
                </a:lnTo>
                <a:lnTo>
                  <a:pt x="150" y="691"/>
                </a:lnTo>
                <a:lnTo>
                  <a:pt x="150" y="693"/>
                </a:lnTo>
                <a:lnTo>
                  <a:pt x="152" y="693"/>
                </a:lnTo>
                <a:lnTo>
                  <a:pt x="152" y="693"/>
                </a:lnTo>
                <a:lnTo>
                  <a:pt x="151" y="694"/>
                </a:lnTo>
                <a:lnTo>
                  <a:pt x="150" y="696"/>
                </a:lnTo>
                <a:lnTo>
                  <a:pt x="150" y="698"/>
                </a:lnTo>
                <a:lnTo>
                  <a:pt x="150" y="698"/>
                </a:lnTo>
                <a:lnTo>
                  <a:pt x="149" y="698"/>
                </a:lnTo>
                <a:lnTo>
                  <a:pt x="147" y="698"/>
                </a:lnTo>
                <a:lnTo>
                  <a:pt x="147" y="699"/>
                </a:lnTo>
                <a:lnTo>
                  <a:pt x="147" y="699"/>
                </a:lnTo>
                <a:lnTo>
                  <a:pt x="138" y="699"/>
                </a:lnTo>
                <a:lnTo>
                  <a:pt x="128" y="701"/>
                </a:lnTo>
                <a:lnTo>
                  <a:pt x="128" y="701"/>
                </a:lnTo>
                <a:lnTo>
                  <a:pt x="124" y="699"/>
                </a:lnTo>
                <a:lnTo>
                  <a:pt x="124" y="699"/>
                </a:lnTo>
                <a:lnTo>
                  <a:pt x="120" y="701"/>
                </a:lnTo>
                <a:lnTo>
                  <a:pt x="120" y="701"/>
                </a:lnTo>
                <a:lnTo>
                  <a:pt x="117" y="701"/>
                </a:lnTo>
                <a:lnTo>
                  <a:pt x="117" y="701"/>
                </a:lnTo>
                <a:lnTo>
                  <a:pt x="114" y="702"/>
                </a:lnTo>
                <a:lnTo>
                  <a:pt x="112" y="702"/>
                </a:lnTo>
                <a:lnTo>
                  <a:pt x="111" y="701"/>
                </a:lnTo>
                <a:lnTo>
                  <a:pt x="111" y="701"/>
                </a:lnTo>
                <a:lnTo>
                  <a:pt x="111" y="702"/>
                </a:lnTo>
                <a:lnTo>
                  <a:pt x="110" y="702"/>
                </a:lnTo>
                <a:lnTo>
                  <a:pt x="110" y="702"/>
                </a:lnTo>
                <a:lnTo>
                  <a:pt x="104" y="702"/>
                </a:lnTo>
                <a:lnTo>
                  <a:pt x="104" y="702"/>
                </a:lnTo>
                <a:lnTo>
                  <a:pt x="101" y="701"/>
                </a:lnTo>
                <a:lnTo>
                  <a:pt x="101" y="701"/>
                </a:lnTo>
                <a:lnTo>
                  <a:pt x="99" y="702"/>
                </a:lnTo>
                <a:lnTo>
                  <a:pt x="99" y="702"/>
                </a:lnTo>
                <a:lnTo>
                  <a:pt x="97" y="702"/>
                </a:lnTo>
                <a:lnTo>
                  <a:pt x="94" y="701"/>
                </a:lnTo>
                <a:lnTo>
                  <a:pt x="94" y="701"/>
                </a:lnTo>
                <a:lnTo>
                  <a:pt x="91" y="702"/>
                </a:lnTo>
                <a:lnTo>
                  <a:pt x="91" y="702"/>
                </a:lnTo>
                <a:lnTo>
                  <a:pt x="87" y="702"/>
                </a:lnTo>
                <a:lnTo>
                  <a:pt x="82" y="701"/>
                </a:lnTo>
                <a:lnTo>
                  <a:pt x="82" y="701"/>
                </a:lnTo>
                <a:lnTo>
                  <a:pt x="81" y="701"/>
                </a:lnTo>
                <a:lnTo>
                  <a:pt x="80" y="701"/>
                </a:lnTo>
                <a:lnTo>
                  <a:pt x="80" y="701"/>
                </a:lnTo>
                <a:lnTo>
                  <a:pt x="71" y="698"/>
                </a:lnTo>
                <a:lnTo>
                  <a:pt x="59" y="694"/>
                </a:lnTo>
                <a:lnTo>
                  <a:pt x="59" y="694"/>
                </a:lnTo>
                <a:lnTo>
                  <a:pt x="59" y="693"/>
                </a:lnTo>
                <a:lnTo>
                  <a:pt x="60" y="692"/>
                </a:lnTo>
                <a:lnTo>
                  <a:pt x="60" y="692"/>
                </a:lnTo>
                <a:lnTo>
                  <a:pt x="59" y="691"/>
                </a:lnTo>
                <a:lnTo>
                  <a:pt x="59" y="691"/>
                </a:lnTo>
                <a:lnTo>
                  <a:pt x="58" y="691"/>
                </a:lnTo>
                <a:lnTo>
                  <a:pt x="58" y="692"/>
                </a:lnTo>
                <a:lnTo>
                  <a:pt x="58" y="692"/>
                </a:lnTo>
                <a:lnTo>
                  <a:pt x="57" y="693"/>
                </a:lnTo>
                <a:lnTo>
                  <a:pt x="57" y="693"/>
                </a:lnTo>
                <a:lnTo>
                  <a:pt x="43" y="682"/>
                </a:lnTo>
                <a:lnTo>
                  <a:pt x="43" y="682"/>
                </a:lnTo>
                <a:lnTo>
                  <a:pt x="45" y="682"/>
                </a:lnTo>
                <a:lnTo>
                  <a:pt x="46" y="683"/>
                </a:lnTo>
                <a:lnTo>
                  <a:pt x="46" y="683"/>
                </a:lnTo>
                <a:lnTo>
                  <a:pt x="45" y="682"/>
                </a:lnTo>
                <a:lnTo>
                  <a:pt x="43" y="681"/>
                </a:lnTo>
                <a:lnTo>
                  <a:pt x="41" y="682"/>
                </a:lnTo>
                <a:lnTo>
                  <a:pt x="41" y="682"/>
                </a:lnTo>
                <a:lnTo>
                  <a:pt x="40" y="681"/>
                </a:lnTo>
                <a:lnTo>
                  <a:pt x="41" y="679"/>
                </a:lnTo>
                <a:lnTo>
                  <a:pt x="42" y="679"/>
                </a:lnTo>
                <a:lnTo>
                  <a:pt x="41" y="679"/>
                </a:lnTo>
                <a:lnTo>
                  <a:pt x="41" y="679"/>
                </a:lnTo>
                <a:lnTo>
                  <a:pt x="40" y="678"/>
                </a:lnTo>
                <a:lnTo>
                  <a:pt x="39" y="678"/>
                </a:lnTo>
                <a:lnTo>
                  <a:pt x="39" y="678"/>
                </a:lnTo>
                <a:lnTo>
                  <a:pt x="35" y="673"/>
                </a:lnTo>
                <a:lnTo>
                  <a:pt x="35" y="673"/>
                </a:lnTo>
                <a:lnTo>
                  <a:pt x="35" y="672"/>
                </a:lnTo>
                <a:lnTo>
                  <a:pt x="36" y="672"/>
                </a:lnTo>
                <a:lnTo>
                  <a:pt x="35" y="669"/>
                </a:lnTo>
                <a:lnTo>
                  <a:pt x="35" y="669"/>
                </a:lnTo>
                <a:lnTo>
                  <a:pt x="34" y="669"/>
                </a:lnTo>
                <a:lnTo>
                  <a:pt x="34" y="671"/>
                </a:lnTo>
                <a:lnTo>
                  <a:pt x="34" y="671"/>
                </a:lnTo>
                <a:lnTo>
                  <a:pt x="31" y="669"/>
                </a:lnTo>
                <a:lnTo>
                  <a:pt x="31" y="669"/>
                </a:lnTo>
                <a:lnTo>
                  <a:pt x="31" y="668"/>
                </a:lnTo>
                <a:lnTo>
                  <a:pt x="31" y="668"/>
                </a:lnTo>
                <a:lnTo>
                  <a:pt x="33" y="668"/>
                </a:lnTo>
                <a:lnTo>
                  <a:pt x="33" y="667"/>
                </a:lnTo>
                <a:lnTo>
                  <a:pt x="33" y="667"/>
                </a:lnTo>
                <a:lnTo>
                  <a:pt x="33" y="666"/>
                </a:lnTo>
                <a:lnTo>
                  <a:pt x="31" y="664"/>
                </a:lnTo>
                <a:lnTo>
                  <a:pt x="31" y="664"/>
                </a:lnTo>
                <a:lnTo>
                  <a:pt x="30" y="663"/>
                </a:lnTo>
                <a:lnTo>
                  <a:pt x="29" y="664"/>
                </a:lnTo>
                <a:lnTo>
                  <a:pt x="28" y="666"/>
                </a:lnTo>
                <a:lnTo>
                  <a:pt x="28" y="666"/>
                </a:lnTo>
                <a:lnTo>
                  <a:pt x="24" y="659"/>
                </a:lnTo>
                <a:lnTo>
                  <a:pt x="24" y="659"/>
                </a:lnTo>
                <a:lnTo>
                  <a:pt x="25" y="659"/>
                </a:lnTo>
                <a:lnTo>
                  <a:pt x="27" y="659"/>
                </a:lnTo>
                <a:lnTo>
                  <a:pt x="27" y="659"/>
                </a:lnTo>
                <a:lnTo>
                  <a:pt x="25" y="657"/>
                </a:lnTo>
                <a:lnTo>
                  <a:pt x="24" y="656"/>
                </a:lnTo>
                <a:lnTo>
                  <a:pt x="23" y="657"/>
                </a:lnTo>
                <a:lnTo>
                  <a:pt x="23" y="657"/>
                </a:lnTo>
                <a:lnTo>
                  <a:pt x="21" y="651"/>
                </a:lnTo>
                <a:lnTo>
                  <a:pt x="22" y="647"/>
                </a:lnTo>
                <a:lnTo>
                  <a:pt x="22" y="647"/>
                </a:lnTo>
                <a:lnTo>
                  <a:pt x="21" y="644"/>
                </a:lnTo>
                <a:lnTo>
                  <a:pt x="19" y="643"/>
                </a:lnTo>
                <a:lnTo>
                  <a:pt x="21" y="643"/>
                </a:lnTo>
                <a:lnTo>
                  <a:pt x="21" y="643"/>
                </a:lnTo>
                <a:lnTo>
                  <a:pt x="19" y="642"/>
                </a:lnTo>
                <a:lnTo>
                  <a:pt x="19" y="643"/>
                </a:lnTo>
                <a:lnTo>
                  <a:pt x="18" y="643"/>
                </a:lnTo>
                <a:lnTo>
                  <a:pt x="18" y="641"/>
                </a:lnTo>
                <a:lnTo>
                  <a:pt x="18" y="641"/>
                </a:lnTo>
                <a:lnTo>
                  <a:pt x="18" y="643"/>
                </a:lnTo>
                <a:lnTo>
                  <a:pt x="18" y="643"/>
                </a:lnTo>
                <a:lnTo>
                  <a:pt x="16" y="639"/>
                </a:lnTo>
                <a:lnTo>
                  <a:pt x="16" y="639"/>
                </a:lnTo>
                <a:lnTo>
                  <a:pt x="16" y="637"/>
                </a:lnTo>
                <a:lnTo>
                  <a:pt x="17" y="637"/>
                </a:lnTo>
                <a:lnTo>
                  <a:pt x="17" y="637"/>
                </a:lnTo>
                <a:lnTo>
                  <a:pt x="17" y="634"/>
                </a:lnTo>
                <a:lnTo>
                  <a:pt x="16" y="634"/>
                </a:lnTo>
                <a:lnTo>
                  <a:pt x="14" y="633"/>
                </a:lnTo>
                <a:lnTo>
                  <a:pt x="14" y="632"/>
                </a:lnTo>
                <a:lnTo>
                  <a:pt x="16" y="632"/>
                </a:lnTo>
                <a:lnTo>
                  <a:pt x="16" y="632"/>
                </a:lnTo>
                <a:lnTo>
                  <a:pt x="14" y="629"/>
                </a:lnTo>
                <a:lnTo>
                  <a:pt x="14" y="628"/>
                </a:lnTo>
                <a:lnTo>
                  <a:pt x="14" y="628"/>
                </a:lnTo>
                <a:lnTo>
                  <a:pt x="14" y="626"/>
                </a:lnTo>
                <a:lnTo>
                  <a:pt x="16" y="624"/>
                </a:lnTo>
                <a:lnTo>
                  <a:pt x="16" y="624"/>
                </a:lnTo>
                <a:lnTo>
                  <a:pt x="14" y="623"/>
                </a:lnTo>
                <a:lnTo>
                  <a:pt x="13" y="621"/>
                </a:lnTo>
                <a:lnTo>
                  <a:pt x="13" y="621"/>
                </a:lnTo>
                <a:lnTo>
                  <a:pt x="13" y="617"/>
                </a:lnTo>
                <a:lnTo>
                  <a:pt x="13" y="617"/>
                </a:lnTo>
                <a:lnTo>
                  <a:pt x="13" y="618"/>
                </a:lnTo>
                <a:lnTo>
                  <a:pt x="13" y="619"/>
                </a:lnTo>
                <a:lnTo>
                  <a:pt x="13" y="619"/>
                </a:lnTo>
                <a:lnTo>
                  <a:pt x="12" y="617"/>
                </a:lnTo>
                <a:lnTo>
                  <a:pt x="12" y="613"/>
                </a:lnTo>
                <a:lnTo>
                  <a:pt x="12" y="613"/>
                </a:lnTo>
                <a:lnTo>
                  <a:pt x="12" y="606"/>
                </a:lnTo>
                <a:lnTo>
                  <a:pt x="12" y="606"/>
                </a:lnTo>
                <a:lnTo>
                  <a:pt x="14" y="603"/>
                </a:lnTo>
                <a:lnTo>
                  <a:pt x="18" y="601"/>
                </a:lnTo>
                <a:lnTo>
                  <a:pt x="18" y="601"/>
                </a:lnTo>
                <a:lnTo>
                  <a:pt x="17" y="599"/>
                </a:lnTo>
                <a:lnTo>
                  <a:pt x="17" y="599"/>
                </a:lnTo>
                <a:lnTo>
                  <a:pt x="17" y="598"/>
                </a:lnTo>
                <a:lnTo>
                  <a:pt x="17" y="597"/>
                </a:lnTo>
                <a:lnTo>
                  <a:pt x="17" y="597"/>
                </a:lnTo>
                <a:lnTo>
                  <a:pt x="16" y="598"/>
                </a:lnTo>
                <a:lnTo>
                  <a:pt x="14" y="597"/>
                </a:lnTo>
                <a:lnTo>
                  <a:pt x="13" y="597"/>
                </a:lnTo>
                <a:lnTo>
                  <a:pt x="13" y="598"/>
                </a:lnTo>
                <a:lnTo>
                  <a:pt x="13" y="598"/>
                </a:lnTo>
                <a:lnTo>
                  <a:pt x="12" y="597"/>
                </a:lnTo>
                <a:lnTo>
                  <a:pt x="12" y="594"/>
                </a:lnTo>
                <a:lnTo>
                  <a:pt x="12" y="594"/>
                </a:lnTo>
                <a:lnTo>
                  <a:pt x="10" y="594"/>
                </a:lnTo>
                <a:lnTo>
                  <a:pt x="10" y="594"/>
                </a:lnTo>
                <a:lnTo>
                  <a:pt x="10" y="588"/>
                </a:lnTo>
                <a:lnTo>
                  <a:pt x="11" y="581"/>
                </a:lnTo>
                <a:lnTo>
                  <a:pt x="12" y="569"/>
                </a:lnTo>
                <a:lnTo>
                  <a:pt x="12" y="569"/>
                </a:lnTo>
                <a:lnTo>
                  <a:pt x="12" y="569"/>
                </a:lnTo>
                <a:lnTo>
                  <a:pt x="13" y="572"/>
                </a:lnTo>
                <a:lnTo>
                  <a:pt x="12" y="576"/>
                </a:lnTo>
                <a:lnTo>
                  <a:pt x="12" y="576"/>
                </a:lnTo>
                <a:lnTo>
                  <a:pt x="12" y="579"/>
                </a:lnTo>
                <a:lnTo>
                  <a:pt x="12" y="582"/>
                </a:lnTo>
                <a:lnTo>
                  <a:pt x="12" y="582"/>
                </a:lnTo>
                <a:lnTo>
                  <a:pt x="13" y="579"/>
                </a:lnTo>
                <a:lnTo>
                  <a:pt x="14" y="578"/>
                </a:lnTo>
                <a:lnTo>
                  <a:pt x="14" y="578"/>
                </a:lnTo>
                <a:lnTo>
                  <a:pt x="14" y="577"/>
                </a:lnTo>
                <a:lnTo>
                  <a:pt x="14" y="576"/>
                </a:lnTo>
                <a:lnTo>
                  <a:pt x="13" y="576"/>
                </a:lnTo>
                <a:lnTo>
                  <a:pt x="13" y="574"/>
                </a:lnTo>
                <a:lnTo>
                  <a:pt x="14" y="574"/>
                </a:lnTo>
                <a:lnTo>
                  <a:pt x="14" y="574"/>
                </a:lnTo>
                <a:lnTo>
                  <a:pt x="14" y="571"/>
                </a:lnTo>
                <a:lnTo>
                  <a:pt x="17" y="568"/>
                </a:lnTo>
                <a:lnTo>
                  <a:pt x="17" y="568"/>
                </a:lnTo>
                <a:lnTo>
                  <a:pt x="16" y="568"/>
                </a:lnTo>
                <a:lnTo>
                  <a:pt x="16" y="567"/>
                </a:lnTo>
                <a:lnTo>
                  <a:pt x="16" y="563"/>
                </a:lnTo>
                <a:lnTo>
                  <a:pt x="16" y="563"/>
                </a:lnTo>
                <a:lnTo>
                  <a:pt x="17" y="562"/>
                </a:lnTo>
                <a:lnTo>
                  <a:pt x="18" y="562"/>
                </a:lnTo>
                <a:lnTo>
                  <a:pt x="18" y="562"/>
                </a:lnTo>
                <a:lnTo>
                  <a:pt x="18" y="561"/>
                </a:lnTo>
                <a:lnTo>
                  <a:pt x="17" y="561"/>
                </a:lnTo>
                <a:lnTo>
                  <a:pt x="17" y="561"/>
                </a:lnTo>
                <a:lnTo>
                  <a:pt x="16" y="561"/>
                </a:lnTo>
                <a:lnTo>
                  <a:pt x="16" y="561"/>
                </a:lnTo>
                <a:lnTo>
                  <a:pt x="17" y="558"/>
                </a:lnTo>
                <a:lnTo>
                  <a:pt x="16" y="557"/>
                </a:lnTo>
                <a:lnTo>
                  <a:pt x="14" y="557"/>
                </a:lnTo>
                <a:lnTo>
                  <a:pt x="14" y="557"/>
                </a:lnTo>
                <a:lnTo>
                  <a:pt x="16" y="551"/>
                </a:lnTo>
                <a:lnTo>
                  <a:pt x="17" y="546"/>
                </a:lnTo>
                <a:lnTo>
                  <a:pt x="17" y="546"/>
                </a:lnTo>
                <a:lnTo>
                  <a:pt x="17" y="547"/>
                </a:lnTo>
                <a:lnTo>
                  <a:pt x="17" y="549"/>
                </a:lnTo>
                <a:lnTo>
                  <a:pt x="16" y="554"/>
                </a:lnTo>
                <a:lnTo>
                  <a:pt x="16" y="554"/>
                </a:lnTo>
                <a:lnTo>
                  <a:pt x="17" y="556"/>
                </a:lnTo>
                <a:lnTo>
                  <a:pt x="19" y="557"/>
                </a:lnTo>
                <a:lnTo>
                  <a:pt x="19" y="557"/>
                </a:lnTo>
                <a:lnTo>
                  <a:pt x="19" y="556"/>
                </a:lnTo>
                <a:lnTo>
                  <a:pt x="17" y="554"/>
                </a:lnTo>
                <a:lnTo>
                  <a:pt x="17" y="554"/>
                </a:lnTo>
                <a:lnTo>
                  <a:pt x="18" y="553"/>
                </a:lnTo>
                <a:lnTo>
                  <a:pt x="18" y="552"/>
                </a:lnTo>
                <a:lnTo>
                  <a:pt x="18" y="547"/>
                </a:lnTo>
                <a:lnTo>
                  <a:pt x="18" y="547"/>
                </a:lnTo>
                <a:lnTo>
                  <a:pt x="19" y="548"/>
                </a:lnTo>
                <a:lnTo>
                  <a:pt x="19" y="548"/>
                </a:lnTo>
                <a:lnTo>
                  <a:pt x="19" y="548"/>
                </a:lnTo>
                <a:lnTo>
                  <a:pt x="19" y="533"/>
                </a:lnTo>
                <a:lnTo>
                  <a:pt x="19" y="533"/>
                </a:lnTo>
                <a:lnTo>
                  <a:pt x="21" y="532"/>
                </a:lnTo>
                <a:lnTo>
                  <a:pt x="21" y="533"/>
                </a:lnTo>
                <a:lnTo>
                  <a:pt x="22" y="533"/>
                </a:lnTo>
                <a:lnTo>
                  <a:pt x="22" y="532"/>
                </a:lnTo>
                <a:lnTo>
                  <a:pt x="22" y="532"/>
                </a:lnTo>
                <a:lnTo>
                  <a:pt x="22" y="532"/>
                </a:lnTo>
                <a:lnTo>
                  <a:pt x="21" y="532"/>
                </a:lnTo>
                <a:lnTo>
                  <a:pt x="21" y="532"/>
                </a:lnTo>
                <a:lnTo>
                  <a:pt x="21" y="529"/>
                </a:lnTo>
                <a:lnTo>
                  <a:pt x="21" y="529"/>
                </a:lnTo>
                <a:lnTo>
                  <a:pt x="21" y="529"/>
                </a:lnTo>
                <a:lnTo>
                  <a:pt x="22" y="531"/>
                </a:lnTo>
                <a:lnTo>
                  <a:pt x="23" y="532"/>
                </a:lnTo>
                <a:lnTo>
                  <a:pt x="23" y="532"/>
                </a:lnTo>
                <a:lnTo>
                  <a:pt x="24" y="532"/>
                </a:lnTo>
                <a:lnTo>
                  <a:pt x="24" y="531"/>
                </a:lnTo>
                <a:lnTo>
                  <a:pt x="23" y="529"/>
                </a:lnTo>
                <a:lnTo>
                  <a:pt x="22" y="529"/>
                </a:lnTo>
                <a:lnTo>
                  <a:pt x="22" y="529"/>
                </a:lnTo>
                <a:lnTo>
                  <a:pt x="22" y="528"/>
                </a:lnTo>
                <a:lnTo>
                  <a:pt x="21" y="528"/>
                </a:lnTo>
                <a:lnTo>
                  <a:pt x="21" y="528"/>
                </a:lnTo>
                <a:lnTo>
                  <a:pt x="22" y="508"/>
                </a:lnTo>
                <a:lnTo>
                  <a:pt x="22" y="497"/>
                </a:lnTo>
                <a:lnTo>
                  <a:pt x="22" y="488"/>
                </a:lnTo>
                <a:lnTo>
                  <a:pt x="22" y="488"/>
                </a:lnTo>
                <a:lnTo>
                  <a:pt x="21" y="488"/>
                </a:lnTo>
                <a:lnTo>
                  <a:pt x="21" y="488"/>
                </a:lnTo>
                <a:lnTo>
                  <a:pt x="21" y="488"/>
                </a:lnTo>
                <a:lnTo>
                  <a:pt x="21" y="482"/>
                </a:lnTo>
                <a:lnTo>
                  <a:pt x="21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79"/>
                </a:lnTo>
                <a:lnTo>
                  <a:pt x="23" y="479"/>
                </a:lnTo>
                <a:lnTo>
                  <a:pt x="23" y="479"/>
                </a:lnTo>
                <a:lnTo>
                  <a:pt x="23" y="478"/>
                </a:lnTo>
                <a:lnTo>
                  <a:pt x="24" y="479"/>
                </a:lnTo>
                <a:lnTo>
                  <a:pt x="24" y="482"/>
                </a:lnTo>
                <a:lnTo>
                  <a:pt x="24" y="482"/>
                </a:lnTo>
                <a:lnTo>
                  <a:pt x="27" y="476"/>
                </a:lnTo>
                <a:lnTo>
                  <a:pt x="27" y="476"/>
                </a:lnTo>
                <a:lnTo>
                  <a:pt x="24" y="473"/>
                </a:lnTo>
                <a:lnTo>
                  <a:pt x="22" y="471"/>
                </a:lnTo>
                <a:lnTo>
                  <a:pt x="22" y="471"/>
                </a:lnTo>
                <a:lnTo>
                  <a:pt x="22" y="468"/>
                </a:lnTo>
                <a:lnTo>
                  <a:pt x="24" y="468"/>
                </a:lnTo>
                <a:lnTo>
                  <a:pt x="24" y="468"/>
                </a:lnTo>
                <a:lnTo>
                  <a:pt x="23" y="465"/>
                </a:lnTo>
                <a:lnTo>
                  <a:pt x="23" y="463"/>
                </a:lnTo>
                <a:lnTo>
                  <a:pt x="24" y="455"/>
                </a:lnTo>
                <a:lnTo>
                  <a:pt x="24" y="455"/>
                </a:lnTo>
                <a:lnTo>
                  <a:pt x="25" y="454"/>
                </a:lnTo>
                <a:lnTo>
                  <a:pt x="25" y="454"/>
                </a:lnTo>
                <a:lnTo>
                  <a:pt x="25" y="454"/>
                </a:lnTo>
                <a:lnTo>
                  <a:pt x="24" y="453"/>
                </a:lnTo>
                <a:lnTo>
                  <a:pt x="24" y="453"/>
                </a:lnTo>
                <a:lnTo>
                  <a:pt x="24" y="449"/>
                </a:lnTo>
                <a:lnTo>
                  <a:pt x="24" y="444"/>
                </a:lnTo>
                <a:lnTo>
                  <a:pt x="24" y="444"/>
                </a:lnTo>
                <a:lnTo>
                  <a:pt x="25" y="437"/>
                </a:lnTo>
                <a:lnTo>
                  <a:pt x="27" y="429"/>
                </a:lnTo>
                <a:lnTo>
                  <a:pt x="27" y="429"/>
                </a:lnTo>
                <a:lnTo>
                  <a:pt x="27" y="425"/>
                </a:lnTo>
                <a:lnTo>
                  <a:pt x="27" y="424"/>
                </a:lnTo>
                <a:lnTo>
                  <a:pt x="27" y="423"/>
                </a:lnTo>
                <a:lnTo>
                  <a:pt x="27" y="423"/>
                </a:lnTo>
                <a:lnTo>
                  <a:pt x="25" y="422"/>
                </a:lnTo>
                <a:lnTo>
                  <a:pt x="25" y="422"/>
                </a:lnTo>
                <a:lnTo>
                  <a:pt x="27" y="420"/>
                </a:lnTo>
                <a:lnTo>
                  <a:pt x="28" y="419"/>
                </a:lnTo>
                <a:lnTo>
                  <a:pt x="28" y="419"/>
                </a:lnTo>
                <a:lnTo>
                  <a:pt x="27" y="415"/>
                </a:lnTo>
                <a:lnTo>
                  <a:pt x="27" y="410"/>
                </a:lnTo>
                <a:lnTo>
                  <a:pt x="28" y="400"/>
                </a:lnTo>
                <a:lnTo>
                  <a:pt x="28" y="400"/>
                </a:lnTo>
                <a:lnTo>
                  <a:pt x="28" y="399"/>
                </a:lnTo>
                <a:lnTo>
                  <a:pt x="29" y="400"/>
                </a:lnTo>
                <a:lnTo>
                  <a:pt x="29" y="400"/>
                </a:lnTo>
                <a:lnTo>
                  <a:pt x="30" y="400"/>
                </a:lnTo>
                <a:lnTo>
                  <a:pt x="30" y="400"/>
                </a:lnTo>
                <a:lnTo>
                  <a:pt x="30" y="399"/>
                </a:lnTo>
                <a:lnTo>
                  <a:pt x="29" y="398"/>
                </a:lnTo>
                <a:lnTo>
                  <a:pt x="28" y="397"/>
                </a:lnTo>
                <a:lnTo>
                  <a:pt x="28" y="394"/>
                </a:lnTo>
                <a:lnTo>
                  <a:pt x="28" y="394"/>
                </a:lnTo>
                <a:lnTo>
                  <a:pt x="29" y="395"/>
                </a:lnTo>
                <a:lnTo>
                  <a:pt x="31" y="395"/>
                </a:lnTo>
                <a:lnTo>
                  <a:pt x="31" y="395"/>
                </a:lnTo>
                <a:lnTo>
                  <a:pt x="31" y="394"/>
                </a:lnTo>
                <a:lnTo>
                  <a:pt x="30" y="394"/>
                </a:lnTo>
                <a:lnTo>
                  <a:pt x="30" y="393"/>
                </a:lnTo>
                <a:lnTo>
                  <a:pt x="30" y="392"/>
                </a:lnTo>
                <a:lnTo>
                  <a:pt x="30" y="392"/>
                </a:lnTo>
                <a:lnTo>
                  <a:pt x="31" y="393"/>
                </a:lnTo>
                <a:lnTo>
                  <a:pt x="31" y="394"/>
                </a:lnTo>
                <a:lnTo>
                  <a:pt x="33" y="395"/>
                </a:lnTo>
                <a:lnTo>
                  <a:pt x="33" y="395"/>
                </a:lnTo>
                <a:lnTo>
                  <a:pt x="33" y="394"/>
                </a:lnTo>
                <a:lnTo>
                  <a:pt x="31" y="393"/>
                </a:lnTo>
                <a:lnTo>
                  <a:pt x="31" y="390"/>
                </a:lnTo>
                <a:lnTo>
                  <a:pt x="31" y="389"/>
                </a:lnTo>
                <a:lnTo>
                  <a:pt x="31" y="389"/>
                </a:lnTo>
                <a:lnTo>
                  <a:pt x="33" y="389"/>
                </a:lnTo>
                <a:lnTo>
                  <a:pt x="33" y="392"/>
                </a:lnTo>
                <a:lnTo>
                  <a:pt x="33" y="392"/>
                </a:lnTo>
                <a:lnTo>
                  <a:pt x="34" y="390"/>
                </a:lnTo>
                <a:lnTo>
                  <a:pt x="33" y="389"/>
                </a:lnTo>
                <a:lnTo>
                  <a:pt x="33" y="389"/>
                </a:lnTo>
                <a:lnTo>
                  <a:pt x="33" y="388"/>
                </a:lnTo>
                <a:lnTo>
                  <a:pt x="33" y="388"/>
                </a:lnTo>
                <a:lnTo>
                  <a:pt x="33" y="387"/>
                </a:lnTo>
                <a:lnTo>
                  <a:pt x="33" y="387"/>
                </a:lnTo>
                <a:lnTo>
                  <a:pt x="34" y="384"/>
                </a:lnTo>
                <a:lnTo>
                  <a:pt x="34" y="384"/>
                </a:lnTo>
                <a:lnTo>
                  <a:pt x="31" y="382"/>
                </a:lnTo>
                <a:lnTo>
                  <a:pt x="30" y="380"/>
                </a:lnTo>
                <a:lnTo>
                  <a:pt x="30" y="379"/>
                </a:lnTo>
                <a:lnTo>
                  <a:pt x="30" y="379"/>
                </a:lnTo>
                <a:lnTo>
                  <a:pt x="34" y="380"/>
                </a:lnTo>
                <a:lnTo>
                  <a:pt x="34" y="380"/>
                </a:lnTo>
                <a:lnTo>
                  <a:pt x="33" y="383"/>
                </a:lnTo>
                <a:lnTo>
                  <a:pt x="33" y="383"/>
                </a:lnTo>
                <a:lnTo>
                  <a:pt x="34" y="383"/>
                </a:lnTo>
                <a:lnTo>
                  <a:pt x="35" y="382"/>
                </a:lnTo>
                <a:lnTo>
                  <a:pt x="34" y="378"/>
                </a:lnTo>
                <a:lnTo>
                  <a:pt x="34" y="378"/>
                </a:lnTo>
                <a:lnTo>
                  <a:pt x="36" y="379"/>
                </a:lnTo>
                <a:lnTo>
                  <a:pt x="37" y="379"/>
                </a:lnTo>
                <a:lnTo>
                  <a:pt x="37" y="379"/>
                </a:lnTo>
                <a:lnTo>
                  <a:pt x="35" y="377"/>
                </a:lnTo>
                <a:lnTo>
                  <a:pt x="35" y="377"/>
                </a:lnTo>
                <a:lnTo>
                  <a:pt x="35" y="375"/>
                </a:lnTo>
                <a:lnTo>
                  <a:pt x="36" y="375"/>
                </a:lnTo>
                <a:lnTo>
                  <a:pt x="37" y="374"/>
                </a:lnTo>
                <a:lnTo>
                  <a:pt x="37" y="374"/>
                </a:lnTo>
                <a:lnTo>
                  <a:pt x="39" y="380"/>
                </a:lnTo>
                <a:lnTo>
                  <a:pt x="39" y="383"/>
                </a:lnTo>
                <a:lnTo>
                  <a:pt x="37" y="385"/>
                </a:lnTo>
                <a:lnTo>
                  <a:pt x="37" y="385"/>
                </a:lnTo>
                <a:lnTo>
                  <a:pt x="37" y="387"/>
                </a:lnTo>
                <a:lnTo>
                  <a:pt x="37" y="387"/>
                </a:lnTo>
                <a:lnTo>
                  <a:pt x="39" y="387"/>
                </a:lnTo>
                <a:lnTo>
                  <a:pt x="39" y="387"/>
                </a:lnTo>
                <a:lnTo>
                  <a:pt x="39" y="387"/>
                </a:lnTo>
                <a:lnTo>
                  <a:pt x="39" y="390"/>
                </a:lnTo>
                <a:lnTo>
                  <a:pt x="37" y="394"/>
                </a:lnTo>
                <a:lnTo>
                  <a:pt x="37" y="394"/>
                </a:lnTo>
                <a:lnTo>
                  <a:pt x="39" y="394"/>
                </a:lnTo>
                <a:lnTo>
                  <a:pt x="39" y="395"/>
                </a:lnTo>
                <a:lnTo>
                  <a:pt x="39" y="395"/>
                </a:lnTo>
                <a:lnTo>
                  <a:pt x="39" y="399"/>
                </a:lnTo>
                <a:lnTo>
                  <a:pt x="39" y="402"/>
                </a:lnTo>
                <a:lnTo>
                  <a:pt x="40" y="403"/>
                </a:lnTo>
                <a:lnTo>
                  <a:pt x="40" y="403"/>
                </a:lnTo>
                <a:lnTo>
                  <a:pt x="39" y="405"/>
                </a:lnTo>
                <a:lnTo>
                  <a:pt x="39" y="408"/>
                </a:lnTo>
                <a:lnTo>
                  <a:pt x="40" y="414"/>
                </a:lnTo>
                <a:lnTo>
                  <a:pt x="40" y="414"/>
                </a:lnTo>
                <a:lnTo>
                  <a:pt x="39" y="415"/>
                </a:lnTo>
                <a:lnTo>
                  <a:pt x="39" y="419"/>
                </a:lnTo>
                <a:lnTo>
                  <a:pt x="39" y="419"/>
                </a:lnTo>
                <a:lnTo>
                  <a:pt x="40" y="419"/>
                </a:lnTo>
                <a:lnTo>
                  <a:pt x="40" y="418"/>
                </a:lnTo>
                <a:lnTo>
                  <a:pt x="41" y="415"/>
                </a:lnTo>
                <a:lnTo>
                  <a:pt x="41" y="415"/>
                </a:lnTo>
                <a:lnTo>
                  <a:pt x="42" y="415"/>
                </a:lnTo>
                <a:lnTo>
                  <a:pt x="42" y="417"/>
                </a:lnTo>
                <a:lnTo>
                  <a:pt x="41" y="418"/>
                </a:lnTo>
                <a:lnTo>
                  <a:pt x="41" y="418"/>
                </a:lnTo>
                <a:lnTo>
                  <a:pt x="41" y="419"/>
                </a:lnTo>
                <a:lnTo>
                  <a:pt x="42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7"/>
                </a:lnTo>
                <a:lnTo>
                  <a:pt x="43" y="415"/>
                </a:lnTo>
                <a:lnTo>
                  <a:pt x="41" y="413"/>
                </a:lnTo>
                <a:lnTo>
                  <a:pt x="41" y="413"/>
                </a:lnTo>
                <a:lnTo>
                  <a:pt x="41" y="403"/>
                </a:lnTo>
                <a:lnTo>
                  <a:pt x="42" y="395"/>
                </a:lnTo>
                <a:lnTo>
                  <a:pt x="42" y="395"/>
                </a:lnTo>
                <a:lnTo>
                  <a:pt x="43" y="397"/>
                </a:lnTo>
                <a:lnTo>
                  <a:pt x="45" y="397"/>
                </a:lnTo>
                <a:lnTo>
                  <a:pt x="46" y="398"/>
                </a:lnTo>
                <a:lnTo>
                  <a:pt x="46" y="398"/>
                </a:lnTo>
                <a:lnTo>
                  <a:pt x="46" y="398"/>
                </a:lnTo>
                <a:lnTo>
                  <a:pt x="46" y="397"/>
                </a:lnTo>
                <a:lnTo>
                  <a:pt x="46" y="395"/>
                </a:lnTo>
                <a:lnTo>
                  <a:pt x="47" y="394"/>
                </a:lnTo>
                <a:lnTo>
                  <a:pt x="47" y="394"/>
                </a:lnTo>
                <a:lnTo>
                  <a:pt x="46" y="394"/>
                </a:lnTo>
                <a:lnTo>
                  <a:pt x="45" y="395"/>
                </a:lnTo>
                <a:lnTo>
                  <a:pt x="45" y="395"/>
                </a:lnTo>
                <a:lnTo>
                  <a:pt x="43" y="395"/>
                </a:lnTo>
                <a:lnTo>
                  <a:pt x="43" y="394"/>
                </a:lnTo>
                <a:lnTo>
                  <a:pt x="43" y="390"/>
                </a:lnTo>
                <a:lnTo>
                  <a:pt x="43" y="390"/>
                </a:lnTo>
                <a:lnTo>
                  <a:pt x="45" y="390"/>
                </a:lnTo>
                <a:lnTo>
                  <a:pt x="46" y="390"/>
                </a:lnTo>
                <a:lnTo>
                  <a:pt x="46" y="390"/>
                </a:lnTo>
                <a:lnTo>
                  <a:pt x="46" y="389"/>
                </a:lnTo>
                <a:lnTo>
                  <a:pt x="45" y="389"/>
                </a:lnTo>
                <a:lnTo>
                  <a:pt x="45" y="388"/>
                </a:lnTo>
                <a:lnTo>
                  <a:pt x="45" y="387"/>
                </a:lnTo>
                <a:lnTo>
                  <a:pt x="45" y="387"/>
                </a:lnTo>
                <a:lnTo>
                  <a:pt x="46" y="388"/>
                </a:lnTo>
                <a:lnTo>
                  <a:pt x="47" y="387"/>
                </a:lnTo>
                <a:lnTo>
                  <a:pt x="47" y="387"/>
                </a:lnTo>
                <a:lnTo>
                  <a:pt x="47" y="387"/>
                </a:lnTo>
                <a:lnTo>
                  <a:pt x="46" y="387"/>
                </a:lnTo>
                <a:lnTo>
                  <a:pt x="46" y="387"/>
                </a:lnTo>
                <a:lnTo>
                  <a:pt x="46" y="387"/>
                </a:lnTo>
                <a:lnTo>
                  <a:pt x="45" y="385"/>
                </a:lnTo>
                <a:lnTo>
                  <a:pt x="45" y="385"/>
                </a:lnTo>
                <a:lnTo>
                  <a:pt x="46" y="384"/>
                </a:lnTo>
                <a:lnTo>
                  <a:pt x="47" y="383"/>
                </a:lnTo>
                <a:lnTo>
                  <a:pt x="48" y="384"/>
                </a:lnTo>
                <a:lnTo>
                  <a:pt x="48" y="384"/>
                </a:lnTo>
                <a:lnTo>
                  <a:pt x="48" y="382"/>
                </a:lnTo>
                <a:lnTo>
                  <a:pt x="47" y="380"/>
                </a:lnTo>
                <a:lnTo>
                  <a:pt x="47" y="378"/>
                </a:lnTo>
                <a:lnTo>
                  <a:pt x="47" y="378"/>
                </a:lnTo>
                <a:lnTo>
                  <a:pt x="48" y="377"/>
                </a:lnTo>
                <a:lnTo>
                  <a:pt x="48" y="377"/>
                </a:lnTo>
                <a:lnTo>
                  <a:pt x="50" y="375"/>
                </a:lnTo>
                <a:lnTo>
                  <a:pt x="50" y="374"/>
                </a:lnTo>
                <a:lnTo>
                  <a:pt x="50" y="374"/>
                </a:lnTo>
                <a:lnTo>
                  <a:pt x="48" y="372"/>
                </a:lnTo>
                <a:lnTo>
                  <a:pt x="48" y="372"/>
                </a:lnTo>
                <a:lnTo>
                  <a:pt x="46" y="372"/>
                </a:lnTo>
                <a:lnTo>
                  <a:pt x="46" y="372"/>
                </a:lnTo>
                <a:lnTo>
                  <a:pt x="46" y="368"/>
                </a:lnTo>
                <a:lnTo>
                  <a:pt x="45" y="367"/>
                </a:lnTo>
                <a:lnTo>
                  <a:pt x="43" y="367"/>
                </a:lnTo>
                <a:lnTo>
                  <a:pt x="43" y="367"/>
                </a:lnTo>
                <a:lnTo>
                  <a:pt x="43" y="365"/>
                </a:lnTo>
                <a:lnTo>
                  <a:pt x="45" y="364"/>
                </a:lnTo>
                <a:lnTo>
                  <a:pt x="45" y="364"/>
                </a:lnTo>
                <a:lnTo>
                  <a:pt x="46" y="364"/>
                </a:lnTo>
                <a:lnTo>
                  <a:pt x="46" y="365"/>
                </a:lnTo>
                <a:lnTo>
                  <a:pt x="46" y="365"/>
                </a:lnTo>
                <a:lnTo>
                  <a:pt x="47" y="365"/>
                </a:lnTo>
                <a:lnTo>
                  <a:pt x="48" y="363"/>
                </a:lnTo>
                <a:lnTo>
                  <a:pt x="48" y="363"/>
                </a:lnTo>
                <a:lnTo>
                  <a:pt x="47" y="362"/>
                </a:lnTo>
                <a:lnTo>
                  <a:pt x="48" y="359"/>
                </a:lnTo>
                <a:lnTo>
                  <a:pt x="48" y="359"/>
                </a:lnTo>
                <a:lnTo>
                  <a:pt x="50" y="359"/>
                </a:lnTo>
                <a:lnTo>
                  <a:pt x="50" y="359"/>
                </a:lnTo>
                <a:lnTo>
                  <a:pt x="50" y="360"/>
                </a:lnTo>
                <a:lnTo>
                  <a:pt x="51" y="360"/>
                </a:lnTo>
                <a:lnTo>
                  <a:pt x="51" y="360"/>
                </a:lnTo>
                <a:lnTo>
                  <a:pt x="51" y="360"/>
                </a:lnTo>
                <a:lnTo>
                  <a:pt x="51" y="359"/>
                </a:lnTo>
                <a:lnTo>
                  <a:pt x="50" y="359"/>
                </a:lnTo>
                <a:lnTo>
                  <a:pt x="50" y="359"/>
                </a:lnTo>
                <a:lnTo>
                  <a:pt x="50" y="357"/>
                </a:lnTo>
                <a:lnTo>
                  <a:pt x="50" y="354"/>
                </a:lnTo>
                <a:lnTo>
                  <a:pt x="50" y="354"/>
                </a:lnTo>
                <a:lnTo>
                  <a:pt x="46" y="354"/>
                </a:lnTo>
                <a:lnTo>
                  <a:pt x="46" y="354"/>
                </a:lnTo>
                <a:lnTo>
                  <a:pt x="47" y="355"/>
                </a:lnTo>
                <a:lnTo>
                  <a:pt x="47" y="358"/>
                </a:lnTo>
                <a:lnTo>
                  <a:pt x="47" y="358"/>
                </a:lnTo>
                <a:lnTo>
                  <a:pt x="45" y="359"/>
                </a:lnTo>
                <a:lnTo>
                  <a:pt x="45" y="360"/>
                </a:lnTo>
                <a:lnTo>
                  <a:pt x="43" y="360"/>
                </a:lnTo>
                <a:lnTo>
                  <a:pt x="42" y="362"/>
                </a:lnTo>
                <a:lnTo>
                  <a:pt x="42" y="362"/>
                </a:lnTo>
                <a:lnTo>
                  <a:pt x="42" y="348"/>
                </a:lnTo>
                <a:lnTo>
                  <a:pt x="42" y="342"/>
                </a:lnTo>
                <a:lnTo>
                  <a:pt x="43" y="337"/>
                </a:lnTo>
                <a:lnTo>
                  <a:pt x="43" y="337"/>
                </a:lnTo>
                <a:lnTo>
                  <a:pt x="45" y="337"/>
                </a:lnTo>
                <a:lnTo>
                  <a:pt x="45" y="337"/>
                </a:lnTo>
                <a:lnTo>
                  <a:pt x="43" y="339"/>
                </a:lnTo>
                <a:lnTo>
                  <a:pt x="43" y="339"/>
                </a:lnTo>
                <a:lnTo>
                  <a:pt x="43" y="357"/>
                </a:lnTo>
                <a:lnTo>
                  <a:pt x="43" y="357"/>
                </a:lnTo>
                <a:lnTo>
                  <a:pt x="45" y="353"/>
                </a:lnTo>
                <a:lnTo>
                  <a:pt x="45" y="352"/>
                </a:lnTo>
                <a:lnTo>
                  <a:pt x="46" y="352"/>
                </a:lnTo>
                <a:lnTo>
                  <a:pt x="46" y="352"/>
                </a:lnTo>
                <a:lnTo>
                  <a:pt x="46" y="350"/>
                </a:lnTo>
                <a:lnTo>
                  <a:pt x="46" y="349"/>
                </a:lnTo>
                <a:lnTo>
                  <a:pt x="45" y="349"/>
                </a:lnTo>
                <a:lnTo>
                  <a:pt x="45" y="348"/>
                </a:lnTo>
                <a:lnTo>
                  <a:pt x="45" y="348"/>
                </a:lnTo>
                <a:lnTo>
                  <a:pt x="45" y="347"/>
                </a:lnTo>
                <a:lnTo>
                  <a:pt x="46" y="347"/>
                </a:lnTo>
                <a:lnTo>
                  <a:pt x="46" y="347"/>
                </a:lnTo>
                <a:lnTo>
                  <a:pt x="46" y="345"/>
                </a:lnTo>
                <a:lnTo>
                  <a:pt x="46" y="345"/>
                </a:lnTo>
                <a:lnTo>
                  <a:pt x="45" y="344"/>
                </a:lnTo>
                <a:lnTo>
                  <a:pt x="45" y="344"/>
                </a:lnTo>
                <a:lnTo>
                  <a:pt x="45" y="343"/>
                </a:lnTo>
                <a:lnTo>
                  <a:pt x="45" y="343"/>
                </a:lnTo>
                <a:lnTo>
                  <a:pt x="45" y="342"/>
                </a:lnTo>
                <a:lnTo>
                  <a:pt x="45" y="342"/>
                </a:lnTo>
                <a:lnTo>
                  <a:pt x="45" y="338"/>
                </a:lnTo>
                <a:lnTo>
                  <a:pt x="45" y="334"/>
                </a:lnTo>
                <a:lnTo>
                  <a:pt x="45" y="334"/>
                </a:lnTo>
                <a:lnTo>
                  <a:pt x="45" y="333"/>
                </a:lnTo>
                <a:lnTo>
                  <a:pt x="46" y="333"/>
                </a:lnTo>
                <a:lnTo>
                  <a:pt x="46" y="333"/>
                </a:lnTo>
                <a:lnTo>
                  <a:pt x="46" y="333"/>
                </a:lnTo>
                <a:lnTo>
                  <a:pt x="45" y="333"/>
                </a:lnTo>
                <a:lnTo>
                  <a:pt x="43" y="333"/>
                </a:lnTo>
                <a:lnTo>
                  <a:pt x="43" y="333"/>
                </a:lnTo>
                <a:lnTo>
                  <a:pt x="45" y="332"/>
                </a:lnTo>
                <a:lnTo>
                  <a:pt x="46" y="330"/>
                </a:lnTo>
                <a:lnTo>
                  <a:pt x="46" y="330"/>
                </a:lnTo>
                <a:lnTo>
                  <a:pt x="45" y="330"/>
                </a:lnTo>
                <a:lnTo>
                  <a:pt x="45" y="330"/>
                </a:lnTo>
                <a:lnTo>
                  <a:pt x="42" y="330"/>
                </a:lnTo>
                <a:lnTo>
                  <a:pt x="42" y="330"/>
                </a:lnTo>
                <a:lnTo>
                  <a:pt x="41" y="317"/>
                </a:lnTo>
                <a:lnTo>
                  <a:pt x="41" y="317"/>
                </a:lnTo>
                <a:lnTo>
                  <a:pt x="42" y="315"/>
                </a:lnTo>
                <a:lnTo>
                  <a:pt x="42" y="315"/>
                </a:lnTo>
                <a:lnTo>
                  <a:pt x="42" y="312"/>
                </a:lnTo>
                <a:lnTo>
                  <a:pt x="42" y="312"/>
                </a:lnTo>
                <a:lnTo>
                  <a:pt x="42" y="310"/>
                </a:lnTo>
                <a:lnTo>
                  <a:pt x="42" y="308"/>
                </a:lnTo>
                <a:lnTo>
                  <a:pt x="42" y="308"/>
                </a:lnTo>
                <a:lnTo>
                  <a:pt x="42" y="308"/>
                </a:lnTo>
                <a:lnTo>
                  <a:pt x="43" y="307"/>
                </a:lnTo>
                <a:lnTo>
                  <a:pt x="43" y="307"/>
                </a:lnTo>
                <a:lnTo>
                  <a:pt x="42" y="304"/>
                </a:lnTo>
                <a:lnTo>
                  <a:pt x="42" y="300"/>
                </a:lnTo>
                <a:lnTo>
                  <a:pt x="42" y="297"/>
                </a:lnTo>
                <a:lnTo>
                  <a:pt x="42" y="293"/>
                </a:lnTo>
                <a:lnTo>
                  <a:pt x="42" y="293"/>
                </a:lnTo>
                <a:lnTo>
                  <a:pt x="43" y="293"/>
                </a:lnTo>
                <a:lnTo>
                  <a:pt x="43" y="293"/>
                </a:lnTo>
                <a:lnTo>
                  <a:pt x="45" y="294"/>
                </a:lnTo>
                <a:lnTo>
                  <a:pt x="45" y="294"/>
                </a:lnTo>
                <a:lnTo>
                  <a:pt x="43" y="297"/>
                </a:lnTo>
                <a:lnTo>
                  <a:pt x="45" y="300"/>
                </a:lnTo>
                <a:lnTo>
                  <a:pt x="45" y="300"/>
                </a:lnTo>
                <a:lnTo>
                  <a:pt x="46" y="302"/>
                </a:lnTo>
                <a:lnTo>
                  <a:pt x="46" y="302"/>
                </a:lnTo>
                <a:lnTo>
                  <a:pt x="46" y="303"/>
                </a:lnTo>
                <a:lnTo>
                  <a:pt x="46" y="303"/>
                </a:lnTo>
                <a:lnTo>
                  <a:pt x="47" y="302"/>
                </a:lnTo>
                <a:lnTo>
                  <a:pt x="46" y="300"/>
                </a:lnTo>
                <a:lnTo>
                  <a:pt x="45" y="297"/>
                </a:lnTo>
                <a:lnTo>
                  <a:pt x="45" y="297"/>
                </a:lnTo>
                <a:lnTo>
                  <a:pt x="46" y="297"/>
                </a:lnTo>
                <a:lnTo>
                  <a:pt x="46" y="295"/>
                </a:lnTo>
                <a:lnTo>
                  <a:pt x="46" y="294"/>
                </a:lnTo>
                <a:lnTo>
                  <a:pt x="47" y="294"/>
                </a:lnTo>
                <a:lnTo>
                  <a:pt x="47" y="294"/>
                </a:lnTo>
                <a:lnTo>
                  <a:pt x="46" y="293"/>
                </a:lnTo>
                <a:lnTo>
                  <a:pt x="45" y="293"/>
                </a:lnTo>
                <a:lnTo>
                  <a:pt x="43" y="293"/>
                </a:lnTo>
                <a:lnTo>
                  <a:pt x="43" y="293"/>
                </a:lnTo>
                <a:lnTo>
                  <a:pt x="43" y="290"/>
                </a:lnTo>
                <a:lnTo>
                  <a:pt x="45" y="289"/>
                </a:lnTo>
                <a:lnTo>
                  <a:pt x="45" y="289"/>
                </a:lnTo>
                <a:lnTo>
                  <a:pt x="43" y="289"/>
                </a:lnTo>
                <a:lnTo>
                  <a:pt x="43" y="290"/>
                </a:lnTo>
                <a:lnTo>
                  <a:pt x="43" y="292"/>
                </a:lnTo>
                <a:lnTo>
                  <a:pt x="43" y="292"/>
                </a:lnTo>
                <a:lnTo>
                  <a:pt x="42" y="289"/>
                </a:lnTo>
                <a:lnTo>
                  <a:pt x="41" y="285"/>
                </a:lnTo>
                <a:lnTo>
                  <a:pt x="41" y="285"/>
                </a:lnTo>
                <a:lnTo>
                  <a:pt x="42" y="280"/>
                </a:lnTo>
                <a:lnTo>
                  <a:pt x="42" y="280"/>
                </a:lnTo>
                <a:lnTo>
                  <a:pt x="42" y="279"/>
                </a:lnTo>
                <a:lnTo>
                  <a:pt x="42" y="279"/>
                </a:lnTo>
                <a:lnTo>
                  <a:pt x="42" y="278"/>
                </a:lnTo>
                <a:lnTo>
                  <a:pt x="42" y="278"/>
                </a:lnTo>
                <a:lnTo>
                  <a:pt x="42" y="277"/>
                </a:lnTo>
                <a:lnTo>
                  <a:pt x="42" y="275"/>
                </a:lnTo>
                <a:lnTo>
                  <a:pt x="41" y="274"/>
                </a:lnTo>
                <a:lnTo>
                  <a:pt x="41" y="274"/>
                </a:lnTo>
                <a:lnTo>
                  <a:pt x="41" y="273"/>
                </a:lnTo>
                <a:lnTo>
                  <a:pt x="42" y="273"/>
                </a:lnTo>
                <a:lnTo>
                  <a:pt x="42" y="273"/>
                </a:lnTo>
                <a:lnTo>
                  <a:pt x="42" y="272"/>
                </a:lnTo>
                <a:lnTo>
                  <a:pt x="41" y="269"/>
                </a:lnTo>
                <a:lnTo>
                  <a:pt x="41" y="269"/>
                </a:lnTo>
                <a:lnTo>
                  <a:pt x="42" y="270"/>
                </a:lnTo>
                <a:lnTo>
                  <a:pt x="42" y="272"/>
                </a:lnTo>
                <a:lnTo>
                  <a:pt x="42" y="272"/>
                </a:lnTo>
                <a:lnTo>
                  <a:pt x="43" y="270"/>
                </a:lnTo>
                <a:lnTo>
                  <a:pt x="45" y="269"/>
                </a:lnTo>
                <a:lnTo>
                  <a:pt x="45" y="269"/>
                </a:lnTo>
                <a:lnTo>
                  <a:pt x="45" y="268"/>
                </a:lnTo>
                <a:lnTo>
                  <a:pt x="42" y="267"/>
                </a:lnTo>
                <a:lnTo>
                  <a:pt x="42" y="267"/>
                </a:lnTo>
                <a:lnTo>
                  <a:pt x="43" y="265"/>
                </a:lnTo>
                <a:lnTo>
                  <a:pt x="43" y="264"/>
                </a:lnTo>
                <a:lnTo>
                  <a:pt x="42" y="264"/>
                </a:lnTo>
                <a:lnTo>
                  <a:pt x="42" y="264"/>
                </a:lnTo>
                <a:lnTo>
                  <a:pt x="41" y="264"/>
                </a:lnTo>
                <a:lnTo>
                  <a:pt x="42" y="265"/>
                </a:lnTo>
                <a:lnTo>
                  <a:pt x="42" y="267"/>
                </a:lnTo>
                <a:lnTo>
                  <a:pt x="42" y="268"/>
                </a:lnTo>
                <a:lnTo>
                  <a:pt x="42" y="268"/>
                </a:lnTo>
                <a:lnTo>
                  <a:pt x="41" y="267"/>
                </a:lnTo>
                <a:lnTo>
                  <a:pt x="41" y="265"/>
                </a:lnTo>
                <a:lnTo>
                  <a:pt x="41" y="265"/>
                </a:lnTo>
                <a:lnTo>
                  <a:pt x="40" y="265"/>
                </a:lnTo>
                <a:lnTo>
                  <a:pt x="40" y="267"/>
                </a:lnTo>
                <a:lnTo>
                  <a:pt x="39" y="268"/>
                </a:lnTo>
                <a:lnTo>
                  <a:pt x="37" y="269"/>
                </a:lnTo>
                <a:lnTo>
                  <a:pt x="37" y="269"/>
                </a:lnTo>
                <a:lnTo>
                  <a:pt x="37" y="272"/>
                </a:lnTo>
                <a:lnTo>
                  <a:pt x="36" y="274"/>
                </a:lnTo>
                <a:lnTo>
                  <a:pt x="36" y="274"/>
                </a:lnTo>
                <a:lnTo>
                  <a:pt x="36" y="273"/>
                </a:lnTo>
                <a:lnTo>
                  <a:pt x="37" y="272"/>
                </a:lnTo>
                <a:lnTo>
                  <a:pt x="37" y="272"/>
                </a:lnTo>
                <a:lnTo>
                  <a:pt x="36" y="270"/>
                </a:lnTo>
                <a:lnTo>
                  <a:pt x="36" y="270"/>
                </a:lnTo>
                <a:lnTo>
                  <a:pt x="35" y="272"/>
                </a:lnTo>
                <a:lnTo>
                  <a:pt x="36" y="272"/>
                </a:lnTo>
                <a:lnTo>
                  <a:pt x="36" y="272"/>
                </a:lnTo>
                <a:lnTo>
                  <a:pt x="35" y="272"/>
                </a:lnTo>
                <a:lnTo>
                  <a:pt x="34" y="272"/>
                </a:lnTo>
                <a:lnTo>
                  <a:pt x="33" y="272"/>
                </a:lnTo>
                <a:lnTo>
                  <a:pt x="33" y="273"/>
                </a:lnTo>
                <a:lnTo>
                  <a:pt x="33" y="273"/>
                </a:lnTo>
                <a:lnTo>
                  <a:pt x="31" y="273"/>
                </a:lnTo>
                <a:lnTo>
                  <a:pt x="31" y="270"/>
                </a:lnTo>
                <a:lnTo>
                  <a:pt x="33" y="269"/>
                </a:lnTo>
                <a:lnTo>
                  <a:pt x="31" y="268"/>
                </a:lnTo>
                <a:lnTo>
                  <a:pt x="31" y="268"/>
                </a:lnTo>
                <a:lnTo>
                  <a:pt x="30" y="272"/>
                </a:lnTo>
                <a:lnTo>
                  <a:pt x="29" y="274"/>
                </a:lnTo>
                <a:lnTo>
                  <a:pt x="29" y="274"/>
                </a:lnTo>
                <a:lnTo>
                  <a:pt x="29" y="275"/>
                </a:lnTo>
                <a:lnTo>
                  <a:pt x="30" y="275"/>
                </a:lnTo>
                <a:lnTo>
                  <a:pt x="31" y="274"/>
                </a:lnTo>
                <a:lnTo>
                  <a:pt x="31" y="274"/>
                </a:lnTo>
                <a:lnTo>
                  <a:pt x="31" y="274"/>
                </a:lnTo>
                <a:lnTo>
                  <a:pt x="30" y="277"/>
                </a:lnTo>
                <a:lnTo>
                  <a:pt x="29" y="277"/>
                </a:lnTo>
                <a:lnTo>
                  <a:pt x="29" y="277"/>
                </a:lnTo>
                <a:lnTo>
                  <a:pt x="29" y="279"/>
                </a:lnTo>
                <a:lnTo>
                  <a:pt x="28" y="280"/>
                </a:lnTo>
                <a:lnTo>
                  <a:pt x="28" y="280"/>
                </a:lnTo>
                <a:lnTo>
                  <a:pt x="27" y="279"/>
                </a:lnTo>
                <a:lnTo>
                  <a:pt x="27" y="277"/>
                </a:lnTo>
                <a:lnTo>
                  <a:pt x="27" y="273"/>
                </a:lnTo>
                <a:lnTo>
                  <a:pt x="27" y="270"/>
                </a:lnTo>
                <a:lnTo>
                  <a:pt x="27" y="270"/>
                </a:lnTo>
                <a:lnTo>
                  <a:pt x="28" y="272"/>
                </a:lnTo>
                <a:lnTo>
                  <a:pt x="29" y="272"/>
                </a:lnTo>
                <a:lnTo>
                  <a:pt x="29" y="272"/>
                </a:lnTo>
                <a:lnTo>
                  <a:pt x="29" y="270"/>
                </a:lnTo>
                <a:lnTo>
                  <a:pt x="28" y="270"/>
                </a:lnTo>
                <a:lnTo>
                  <a:pt x="28" y="269"/>
                </a:lnTo>
                <a:lnTo>
                  <a:pt x="28" y="268"/>
                </a:lnTo>
                <a:lnTo>
                  <a:pt x="28" y="268"/>
                </a:lnTo>
                <a:lnTo>
                  <a:pt x="27" y="269"/>
                </a:lnTo>
                <a:lnTo>
                  <a:pt x="27" y="269"/>
                </a:lnTo>
                <a:lnTo>
                  <a:pt x="24" y="265"/>
                </a:lnTo>
                <a:lnTo>
                  <a:pt x="23" y="264"/>
                </a:lnTo>
                <a:lnTo>
                  <a:pt x="22" y="264"/>
                </a:lnTo>
                <a:lnTo>
                  <a:pt x="22" y="264"/>
                </a:lnTo>
                <a:lnTo>
                  <a:pt x="22" y="262"/>
                </a:lnTo>
                <a:lnTo>
                  <a:pt x="23" y="260"/>
                </a:lnTo>
                <a:lnTo>
                  <a:pt x="23" y="260"/>
                </a:lnTo>
                <a:lnTo>
                  <a:pt x="23" y="258"/>
                </a:lnTo>
                <a:lnTo>
                  <a:pt x="23" y="254"/>
                </a:lnTo>
                <a:lnTo>
                  <a:pt x="23" y="254"/>
                </a:lnTo>
                <a:lnTo>
                  <a:pt x="24" y="255"/>
                </a:lnTo>
                <a:lnTo>
                  <a:pt x="24" y="257"/>
                </a:lnTo>
                <a:lnTo>
                  <a:pt x="24" y="257"/>
                </a:lnTo>
                <a:lnTo>
                  <a:pt x="25" y="255"/>
                </a:lnTo>
                <a:lnTo>
                  <a:pt x="25" y="253"/>
                </a:lnTo>
                <a:lnTo>
                  <a:pt x="27" y="250"/>
                </a:lnTo>
                <a:lnTo>
                  <a:pt x="28" y="250"/>
                </a:lnTo>
                <a:lnTo>
                  <a:pt x="28" y="250"/>
                </a:lnTo>
                <a:lnTo>
                  <a:pt x="27" y="249"/>
                </a:lnTo>
                <a:lnTo>
                  <a:pt x="25" y="249"/>
                </a:lnTo>
                <a:lnTo>
                  <a:pt x="24" y="252"/>
                </a:lnTo>
                <a:lnTo>
                  <a:pt x="24" y="252"/>
                </a:lnTo>
                <a:lnTo>
                  <a:pt x="23" y="250"/>
                </a:lnTo>
                <a:lnTo>
                  <a:pt x="23" y="250"/>
                </a:lnTo>
                <a:lnTo>
                  <a:pt x="23" y="248"/>
                </a:lnTo>
                <a:lnTo>
                  <a:pt x="23" y="248"/>
                </a:lnTo>
                <a:lnTo>
                  <a:pt x="24" y="249"/>
                </a:lnTo>
                <a:lnTo>
                  <a:pt x="25" y="248"/>
                </a:lnTo>
                <a:lnTo>
                  <a:pt x="28" y="247"/>
                </a:lnTo>
                <a:lnTo>
                  <a:pt x="28" y="247"/>
                </a:lnTo>
                <a:lnTo>
                  <a:pt x="25" y="243"/>
                </a:lnTo>
                <a:lnTo>
                  <a:pt x="24" y="242"/>
                </a:lnTo>
                <a:lnTo>
                  <a:pt x="24" y="238"/>
                </a:lnTo>
                <a:lnTo>
                  <a:pt x="24" y="238"/>
                </a:lnTo>
                <a:lnTo>
                  <a:pt x="24" y="238"/>
                </a:lnTo>
                <a:lnTo>
                  <a:pt x="24" y="237"/>
                </a:lnTo>
                <a:lnTo>
                  <a:pt x="25" y="237"/>
                </a:lnTo>
                <a:lnTo>
                  <a:pt x="25" y="237"/>
                </a:lnTo>
                <a:lnTo>
                  <a:pt x="25" y="235"/>
                </a:lnTo>
                <a:lnTo>
                  <a:pt x="25" y="235"/>
                </a:lnTo>
                <a:lnTo>
                  <a:pt x="24" y="235"/>
                </a:lnTo>
                <a:lnTo>
                  <a:pt x="24" y="235"/>
                </a:lnTo>
                <a:lnTo>
                  <a:pt x="23" y="235"/>
                </a:lnTo>
                <a:lnTo>
                  <a:pt x="23" y="235"/>
                </a:lnTo>
                <a:lnTo>
                  <a:pt x="23" y="235"/>
                </a:lnTo>
                <a:lnTo>
                  <a:pt x="23" y="234"/>
                </a:lnTo>
                <a:lnTo>
                  <a:pt x="24" y="234"/>
                </a:lnTo>
                <a:lnTo>
                  <a:pt x="24" y="234"/>
                </a:lnTo>
                <a:lnTo>
                  <a:pt x="23" y="230"/>
                </a:lnTo>
                <a:lnTo>
                  <a:pt x="23" y="228"/>
                </a:lnTo>
                <a:lnTo>
                  <a:pt x="23" y="228"/>
                </a:lnTo>
                <a:lnTo>
                  <a:pt x="24" y="225"/>
                </a:lnTo>
                <a:lnTo>
                  <a:pt x="24" y="223"/>
                </a:lnTo>
                <a:lnTo>
                  <a:pt x="24" y="223"/>
                </a:lnTo>
                <a:lnTo>
                  <a:pt x="24" y="224"/>
                </a:lnTo>
                <a:lnTo>
                  <a:pt x="23" y="225"/>
                </a:lnTo>
                <a:lnTo>
                  <a:pt x="23" y="225"/>
                </a:lnTo>
                <a:lnTo>
                  <a:pt x="23" y="223"/>
                </a:lnTo>
                <a:lnTo>
                  <a:pt x="23" y="220"/>
                </a:lnTo>
                <a:lnTo>
                  <a:pt x="23" y="216"/>
                </a:lnTo>
                <a:lnTo>
                  <a:pt x="23" y="213"/>
                </a:lnTo>
                <a:lnTo>
                  <a:pt x="23" y="213"/>
                </a:lnTo>
                <a:lnTo>
                  <a:pt x="24" y="213"/>
                </a:lnTo>
                <a:lnTo>
                  <a:pt x="25" y="211"/>
                </a:lnTo>
                <a:lnTo>
                  <a:pt x="25" y="210"/>
                </a:lnTo>
                <a:lnTo>
                  <a:pt x="25" y="210"/>
                </a:lnTo>
                <a:lnTo>
                  <a:pt x="25" y="210"/>
                </a:lnTo>
                <a:lnTo>
                  <a:pt x="24" y="210"/>
                </a:lnTo>
                <a:lnTo>
                  <a:pt x="24" y="210"/>
                </a:lnTo>
                <a:lnTo>
                  <a:pt x="24" y="205"/>
                </a:lnTo>
                <a:lnTo>
                  <a:pt x="23" y="201"/>
                </a:lnTo>
                <a:lnTo>
                  <a:pt x="23" y="201"/>
                </a:lnTo>
                <a:lnTo>
                  <a:pt x="25" y="200"/>
                </a:lnTo>
                <a:lnTo>
                  <a:pt x="25" y="198"/>
                </a:lnTo>
                <a:lnTo>
                  <a:pt x="25" y="198"/>
                </a:lnTo>
                <a:lnTo>
                  <a:pt x="25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5" y="198"/>
                </a:lnTo>
                <a:lnTo>
                  <a:pt x="25" y="198"/>
                </a:lnTo>
                <a:lnTo>
                  <a:pt x="24" y="196"/>
                </a:lnTo>
                <a:lnTo>
                  <a:pt x="24" y="195"/>
                </a:lnTo>
                <a:lnTo>
                  <a:pt x="25" y="194"/>
                </a:lnTo>
                <a:lnTo>
                  <a:pt x="25" y="194"/>
                </a:lnTo>
                <a:lnTo>
                  <a:pt x="27" y="195"/>
                </a:lnTo>
                <a:lnTo>
                  <a:pt x="27" y="196"/>
                </a:lnTo>
                <a:lnTo>
                  <a:pt x="27" y="201"/>
                </a:lnTo>
                <a:lnTo>
                  <a:pt x="27" y="201"/>
                </a:lnTo>
                <a:lnTo>
                  <a:pt x="28" y="203"/>
                </a:lnTo>
                <a:lnTo>
                  <a:pt x="28" y="203"/>
                </a:lnTo>
                <a:lnTo>
                  <a:pt x="28" y="204"/>
                </a:lnTo>
                <a:lnTo>
                  <a:pt x="28" y="204"/>
                </a:lnTo>
                <a:lnTo>
                  <a:pt x="27" y="204"/>
                </a:lnTo>
                <a:lnTo>
                  <a:pt x="27" y="205"/>
                </a:lnTo>
                <a:lnTo>
                  <a:pt x="27" y="208"/>
                </a:lnTo>
                <a:lnTo>
                  <a:pt x="27" y="209"/>
                </a:lnTo>
                <a:lnTo>
                  <a:pt x="27" y="209"/>
                </a:lnTo>
                <a:lnTo>
                  <a:pt x="28" y="211"/>
                </a:lnTo>
                <a:lnTo>
                  <a:pt x="28" y="211"/>
                </a:lnTo>
                <a:lnTo>
                  <a:pt x="27" y="213"/>
                </a:lnTo>
                <a:lnTo>
                  <a:pt x="24" y="214"/>
                </a:lnTo>
                <a:lnTo>
                  <a:pt x="24" y="214"/>
                </a:lnTo>
                <a:lnTo>
                  <a:pt x="25" y="215"/>
                </a:lnTo>
                <a:lnTo>
                  <a:pt x="24" y="215"/>
                </a:lnTo>
                <a:lnTo>
                  <a:pt x="24" y="216"/>
                </a:lnTo>
                <a:lnTo>
                  <a:pt x="24" y="219"/>
                </a:lnTo>
                <a:lnTo>
                  <a:pt x="24" y="219"/>
                </a:lnTo>
                <a:lnTo>
                  <a:pt x="25" y="218"/>
                </a:lnTo>
                <a:lnTo>
                  <a:pt x="27" y="218"/>
                </a:lnTo>
                <a:lnTo>
                  <a:pt x="28" y="216"/>
                </a:lnTo>
                <a:lnTo>
                  <a:pt x="29" y="216"/>
                </a:lnTo>
                <a:lnTo>
                  <a:pt x="29" y="216"/>
                </a:lnTo>
                <a:lnTo>
                  <a:pt x="27" y="219"/>
                </a:lnTo>
                <a:lnTo>
                  <a:pt x="24" y="220"/>
                </a:lnTo>
                <a:lnTo>
                  <a:pt x="24" y="220"/>
                </a:lnTo>
                <a:lnTo>
                  <a:pt x="24" y="221"/>
                </a:lnTo>
                <a:lnTo>
                  <a:pt x="25" y="221"/>
                </a:lnTo>
                <a:lnTo>
                  <a:pt x="27" y="221"/>
                </a:lnTo>
                <a:lnTo>
                  <a:pt x="27" y="221"/>
                </a:lnTo>
                <a:lnTo>
                  <a:pt x="27" y="221"/>
                </a:lnTo>
                <a:lnTo>
                  <a:pt x="25" y="223"/>
                </a:lnTo>
                <a:lnTo>
                  <a:pt x="25" y="223"/>
                </a:lnTo>
                <a:lnTo>
                  <a:pt x="25" y="224"/>
                </a:lnTo>
                <a:lnTo>
                  <a:pt x="24" y="226"/>
                </a:lnTo>
                <a:lnTo>
                  <a:pt x="24" y="226"/>
                </a:lnTo>
                <a:lnTo>
                  <a:pt x="25" y="226"/>
                </a:lnTo>
                <a:lnTo>
                  <a:pt x="25" y="226"/>
                </a:lnTo>
                <a:lnTo>
                  <a:pt x="27" y="226"/>
                </a:lnTo>
                <a:lnTo>
                  <a:pt x="27" y="225"/>
                </a:lnTo>
                <a:lnTo>
                  <a:pt x="27" y="225"/>
                </a:lnTo>
                <a:lnTo>
                  <a:pt x="27" y="226"/>
                </a:lnTo>
                <a:lnTo>
                  <a:pt x="27" y="228"/>
                </a:lnTo>
                <a:lnTo>
                  <a:pt x="27" y="229"/>
                </a:lnTo>
                <a:lnTo>
                  <a:pt x="27" y="229"/>
                </a:lnTo>
                <a:lnTo>
                  <a:pt x="27" y="229"/>
                </a:lnTo>
                <a:lnTo>
                  <a:pt x="29" y="229"/>
                </a:lnTo>
                <a:lnTo>
                  <a:pt x="29" y="229"/>
                </a:lnTo>
                <a:lnTo>
                  <a:pt x="28" y="226"/>
                </a:lnTo>
                <a:lnTo>
                  <a:pt x="28" y="225"/>
                </a:lnTo>
                <a:lnTo>
                  <a:pt x="27" y="225"/>
                </a:lnTo>
                <a:lnTo>
                  <a:pt x="27" y="225"/>
                </a:lnTo>
                <a:lnTo>
                  <a:pt x="27" y="224"/>
                </a:lnTo>
                <a:lnTo>
                  <a:pt x="28" y="223"/>
                </a:lnTo>
                <a:lnTo>
                  <a:pt x="28" y="223"/>
                </a:lnTo>
                <a:lnTo>
                  <a:pt x="28" y="221"/>
                </a:lnTo>
                <a:lnTo>
                  <a:pt x="28" y="221"/>
                </a:lnTo>
                <a:lnTo>
                  <a:pt x="29" y="221"/>
                </a:lnTo>
                <a:lnTo>
                  <a:pt x="30" y="223"/>
                </a:lnTo>
                <a:lnTo>
                  <a:pt x="30" y="223"/>
                </a:lnTo>
                <a:lnTo>
                  <a:pt x="30" y="221"/>
                </a:lnTo>
                <a:lnTo>
                  <a:pt x="30" y="221"/>
                </a:lnTo>
                <a:lnTo>
                  <a:pt x="29" y="221"/>
                </a:lnTo>
                <a:lnTo>
                  <a:pt x="29" y="221"/>
                </a:lnTo>
                <a:lnTo>
                  <a:pt x="30" y="220"/>
                </a:lnTo>
                <a:lnTo>
                  <a:pt x="30" y="219"/>
                </a:lnTo>
                <a:lnTo>
                  <a:pt x="30" y="219"/>
                </a:lnTo>
                <a:lnTo>
                  <a:pt x="30" y="218"/>
                </a:lnTo>
                <a:lnTo>
                  <a:pt x="29" y="216"/>
                </a:lnTo>
                <a:lnTo>
                  <a:pt x="29" y="216"/>
                </a:lnTo>
                <a:lnTo>
                  <a:pt x="29" y="215"/>
                </a:lnTo>
                <a:lnTo>
                  <a:pt x="27" y="215"/>
                </a:lnTo>
                <a:lnTo>
                  <a:pt x="27" y="215"/>
                </a:lnTo>
                <a:lnTo>
                  <a:pt x="28" y="213"/>
                </a:lnTo>
                <a:lnTo>
                  <a:pt x="29" y="211"/>
                </a:lnTo>
                <a:lnTo>
                  <a:pt x="29" y="211"/>
                </a:lnTo>
                <a:lnTo>
                  <a:pt x="29" y="210"/>
                </a:lnTo>
                <a:lnTo>
                  <a:pt x="29" y="210"/>
                </a:lnTo>
                <a:lnTo>
                  <a:pt x="28" y="209"/>
                </a:lnTo>
                <a:lnTo>
                  <a:pt x="28" y="209"/>
                </a:lnTo>
                <a:lnTo>
                  <a:pt x="29" y="208"/>
                </a:lnTo>
                <a:lnTo>
                  <a:pt x="31" y="206"/>
                </a:lnTo>
                <a:lnTo>
                  <a:pt x="31" y="206"/>
                </a:lnTo>
                <a:lnTo>
                  <a:pt x="29" y="205"/>
                </a:lnTo>
                <a:lnTo>
                  <a:pt x="29" y="203"/>
                </a:lnTo>
                <a:lnTo>
                  <a:pt x="28" y="198"/>
                </a:lnTo>
                <a:lnTo>
                  <a:pt x="28" y="198"/>
                </a:lnTo>
                <a:lnTo>
                  <a:pt x="29" y="198"/>
                </a:lnTo>
                <a:lnTo>
                  <a:pt x="29" y="196"/>
                </a:lnTo>
                <a:lnTo>
                  <a:pt x="29" y="194"/>
                </a:lnTo>
                <a:lnTo>
                  <a:pt x="29" y="194"/>
                </a:lnTo>
                <a:lnTo>
                  <a:pt x="29" y="194"/>
                </a:lnTo>
                <a:lnTo>
                  <a:pt x="28" y="193"/>
                </a:lnTo>
                <a:lnTo>
                  <a:pt x="27" y="191"/>
                </a:lnTo>
                <a:lnTo>
                  <a:pt x="27" y="190"/>
                </a:lnTo>
                <a:lnTo>
                  <a:pt x="27" y="190"/>
                </a:lnTo>
                <a:lnTo>
                  <a:pt x="28" y="193"/>
                </a:lnTo>
                <a:lnTo>
                  <a:pt x="28" y="193"/>
                </a:lnTo>
                <a:lnTo>
                  <a:pt x="29" y="191"/>
                </a:lnTo>
                <a:lnTo>
                  <a:pt x="29" y="190"/>
                </a:lnTo>
                <a:lnTo>
                  <a:pt x="28" y="189"/>
                </a:lnTo>
                <a:lnTo>
                  <a:pt x="28" y="189"/>
                </a:lnTo>
                <a:lnTo>
                  <a:pt x="27" y="190"/>
                </a:lnTo>
                <a:lnTo>
                  <a:pt x="27" y="190"/>
                </a:lnTo>
                <a:lnTo>
                  <a:pt x="25" y="193"/>
                </a:lnTo>
                <a:lnTo>
                  <a:pt x="24" y="191"/>
                </a:lnTo>
                <a:lnTo>
                  <a:pt x="24" y="198"/>
                </a:lnTo>
                <a:lnTo>
                  <a:pt x="24" y="198"/>
                </a:lnTo>
                <a:lnTo>
                  <a:pt x="23" y="196"/>
                </a:lnTo>
                <a:lnTo>
                  <a:pt x="23" y="195"/>
                </a:lnTo>
                <a:lnTo>
                  <a:pt x="23" y="191"/>
                </a:lnTo>
                <a:lnTo>
                  <a:pt x="23" y="191"/>
                </a:lnTo>
                <a:lnTo>
                  <a:pt x="24" y="181"/>
                </a:lnTo>
                <a:lnTo>
                  <a:pt x="24" y="181"/>
                </a:lnTo>
                <a:lnTo>
                  <a:pt x="25" y="181"/>
                </a:lnTo>
                <a:lnTo>
                  <a:pt x="28" y="180"/>
                </a:lnTo>
                <a:lnTo>
                  <a:pt x="28" y="180"/>
                </a:lnTo>
                <a:lnTo>
                  <a:pt x="28" y="176"/>
                </a:lnTo>
                <a:lnTo>
                  <a:pt x="28" y="174"/>
                </a:lnTo>
                <a:lnTo>
                  <a:pt x="28" y="174"/>
                </a:lnTo>
                <a:lnTo>
                  <a:pt x="29" y="174"/>
                </a:lnTo>
                <a:lnTo>
                  <a:pt x="30" y="176"/>
                </a:lnTo>
                <a:lnTo>
                  <a:pt x="30" y="176"/>
                </a:lnTo>
                <a:lnTo>
                  <a:pt x="30" y="175"/>
                </a:lnTo>
                <a:lnTo>
                  <a:pt x="30" y="174"/>
                </a:lnTo>
                <a:lnTo>
                  <a:pt x="28" y="171"/>
                </a:lnTo>
                <a:lnTo>
                  <a:pt x="28" y="171"/>
                </a:lnTo>
                <a:lnTo>
                  <a:pt x="28" y="170"/>
                </a:lnTo>
                <a:lnTo>
                  <a:pt x="29" y="170"/>
                </a:lnTo>
                <a:lnTo>
                  <a:pt x="29" y="169"/>
                </a:lnTo>
                <a:lnTo>
                  <a:pt x="30" y="168"/>
                </a:lnTo>
                <a:lnTo>
                  <a:pt x="30" y="168"/>
                </a:lnTo>
                <a:lnTo>
                  <a:pt x="29" y="168"/>
                </a:lnTo>
                <a:lnTo>
                  <a:pt x="29" y="168"/>
                </a:lnTo>
                <a:lnTo>
                  <a:pt x="28" y="169"/>
                </a:lnTo>
                <a:lnTo>
                  <a:pt x="28" y="170"/>
                </a:lnTo>
                <a:lnTo>
                  <a:pt x="28" y="170"/>
                </a:lnTo>
                <a:lnTo>
                  <a:pt x="27" y="169"/>
                </a:lnTo>
                <a:lnTo>
                  <a:pt x="28" y="168"/>
                </a:lnTo>
                <a:lnTo>
                  <a:pt x="29" y="166"/>
                </a:lnTo>
                <a:lnTo>
                  <a:pt x="29" y="166"/>
                </a:lnTo>
                <a:lnTo>
                  <a:pt x="29" y="165"/>
                </a:lnTo>
                <a:lnTo>
                  <a:pt x="28" y="165"/>
                </a:lnTo>
                <a:lnTo>
                  <a:pt x="25" y="164"/>
                </a:lnTo>
                <a:lnTo>
                  <a:pt x="25" y="164"/>
                </a:lnTo>
                <a:lnTo>
                  <a:pt x="27" y="164"/>
                </a:lnTo>
                <a:lnTo>
                  <a:pt x="27" y="164"/>
                </a:lnTo>
                <a:lnTo>
                  <a:pt x="28" y="164"/>
                </a:lnTo>
                <a:lnTo>
                  <a:pt x="29" y="163"/>
                </a:lnTo>
                <a:lnTo>
                  <a:pt x="29" y="163"/>
                </a:lnTo>
                <a:lnTo>
                  <a:pt x="28" y="161"/>
                </a:lnTo>
                <a:lnTo>
                  <a:pt x="27" y="160"/>
                </a:lnTo>
                <a:lnTo>
                  <a:pt x="25" y="160"/>
                </a:lnTo>
                <a:lnTo>
                  <a:pt x="25" y="160"/>
                </a:lnTo>
                <a:lnTo>
                  <a:pt x="27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7" y="154"/>
                </a:lnTo>
                <a:lnTo>
                  <a:pt x="27" y="153"/>
                </a:lnTo>
                <a:lnTo>
                  <a:pt x="27" y="151"/>
                </a:lnTo>
                <a:lnTo>
                  <a:pt x="27" y="151"/>
                </a:lnTo>
                <a:lnTo>
                  <a:pt x="28" y="151"/>
                </a:lnTo>
                <a:lnTo>
                  <a:pt x="28" y="151"/>
                </a:lnTo>
                <a:lnTo>
                  <a:pt x="28" y="151"/>
                </a:lnTo>
                <a:lnTo>
                  <a:pt x="28" y="150"/>
                </a:lnTo>
                <a:lnTo>
                  <a:pt x="28" y="150"/>
                </a:lnTo>
                <a:lnTo>
                  <a:pt x="27" y="149"/>
                </a:lnTo>
                <a:lnTo>
                  <a:pt x="27" y="149"/>
                </a:lnTo>
                <a:lnTo>
                  <a:pt x="27" y="149"/>
                </a:lnTo>
                <a:lnTo>
                  <a:pt x="27" y="148"/>
                </a:lnTo>
                <a:lnTo>
                  <a:pt x="25" y="146"/>
                </a:lnTo>
                <a:lnTo>
                  <a:pt x="27" y="145"/>
                </a:lnTo>
                <a:lnTo>
                  <a:pt x="27" y="145"/>
                </a:lnTo>
                <a:lnTo>
                  <a:pt x="29" y="146"/>
                </a:lnTo>
                <a:lnTo>
                  <a:pt x="29" y="146"/>
                </a:lnTo>
                <a:lnTo>
                  <a:pt x="29" y="154"/>
                </a:lnTo>
                <a:lnTo>
                  <a:pt x="29" y="160"/>
                </a:lnTo>
                <a:lnTo>
                  <a:pt x="31" y="173"/>
                </a:lnTo>
                <a:lnTo>
                  <a:pt x="31" y="173"/>
                </a:lnTo>
                <a:lnTo>
                  <a:pt x="31" y="173"/>
                </a:lnTo>
                <a:lnTo>
                  <a:pt x="31" y="171"/>
                </a:lnTo>
                <a:lnTo>
                  <a:pt x="31" y="171"/>
                </a:lnTo>
                <a:lnTo>
                  <a:pt x="33" y="178"/>
                </a:lnTo>
                <a:lnTo>
                  <a:pt x="33" y="178"/>
                </a:lnTo>
                <a:lnTo>
                  <a:pt x="31" y="180"/>
                </a:lnTo>
                <a:lnTo>
                  <a:pt x="31" y="180"/>
                </a:lnTo>
                <a:lnTo>
                  <a:pt x="33" y="180"/>
                </a:lnTo>
                <a:lnTo>
                  <a:pt x="33" y="180"/>
                </a:lnTo>
                <a:lnTo>
                  <a:pt x="31" y="181"/>
                </a:lnTo>
                <a:lnTo>
                  <a:pt x="31" y="183"/>
                </a:lnTo>
                <a:lnTo>
                  <a:pt x="31" y="183"/>
                </a:lnTo>
                <a:lnTo>
                  <a:pt x="29" y="181"/>
                </a:lnTo>
                <a:lnTo>
                  <a:pt x="29" y="180"/>
                </a:lnTo>
                <a:lnTo>
                  <a:pt x="29" y="178"/>
                </a:lnTo>
                <a:lnTo>
                  <a:pt x="29" y="178"/>
                </a:lnTo>
                <a:lnTo>
                  <a:pt x="27" y="181"/>
                </a:lnTo>
                <a:lnTo>
                  <a:pt x="25" y="188"/>
                </a:lnTo>
                <a:lnTo>
                  <a:pt x="25" y="188"/>
                </a:lnTo>
                <a:lnTo>
                  <a:pt x="24" y="188"/>
                </a:lnTo>
                <a:lnTo>
                  <a:pt x="24" y="188"/>
                </a:lnTo>
                <a:lnTo>
                  <a:pt x="25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6"/>
                </a:lnTo>
                <a:lnTo>
                  <a:pt x="28" y="185"/>
                </a:lnTo>
                <a:lnTo>
                  <a:pt x="28" y="185"/>
                </a:lnTo>
                <a:lnTo>
                  <a:pt x="27" y="184"/>
                </a:lnTo>
                <a:lnTo>
                  <a:pt x="27" y="184"/>
                </a:lnTo>
                <a:lnTo>
                  <a:pt x="31" y="185"/>
                </a:lnTo>
                <a:lnTo>
                  <a:pt x="33" y="184"/>
                </a:lnTo>
                <a:lnTo>
                  <a:pt x="33" y="183"/>
                </a:lnTo>
                <a:lnTo>
                  <a:pt x="33" y="183"/>
                </a:lnTo>
                <a:lnTo>
                  <a:pt x="34" y="191"/>
                </a:lnTo>
                <a:lnTo>
                  <a:pt x="34" y="195"/>
                </a:lnTo>
                <a:lnTo>
                  <a:pt x="34" y="200"/>
                </a:lnTo>
                <a:lnTo>
                  <a:pt x="34" y="200"/>
                </a:lnTo>
                <a:lnTo>
                  <a:pt x="34" y="201"/>
                </a:lnTo>
                <a:lnTo>
                  <a:pt x="34" y="204"/>
                </a:lnTo>
                <a:lnTo>
                  <a:pt x="34" y="210"/>
                </a:lnTo>
                <a:lnTo>
                  <a:pt x="34" y="210"/>
                </a:lnTo>
                <a:lnTo>
                  <a:pt x="35" y="210"/>
                </a:lnTo>
                <a:lnTo>
                  <a:pt x="36" y="211"/>
                </a:lnTo>
                <a:lnTo>
                  <a:pt x="36" y="213"/>
                </a:lnTo>
                <a:lnTo>
                  <a:pt x="36" y="213"/>
                </a:lnTo>
                <a:lnTo>
                  <a:pt x="34" y="214"/>
                </a:lnTo>
                <a:lnTo>
                  <a:pt x="31" y="214"/>
                </a:lnTo>
                <a:lnTo>
                  <a:pt x="31" y="214"/>
                </a:lnTo>
                <a:lnTo>
                  <a:pt x="33" y="220"/>
                </a:lnTo>
                <a:lnTo>
                  <a:pt x="33" y="220"/>
                </a:lnTo>
                <a:lnTo>
                  <a:pt x="34" y="220"/>
                </a:lnTo>
                <a:lnTo>
                  <a:pt x="35" y="219"/>
                </a:lnTo>
                <a:lnTo>
                  <a:pt x="35" y="219"/>
                </a:lnTo>
                <a:lnTo>
                  <a:pt x="34" y="218"/>
                </a:lnTo>
                <a:lnTo>
                  <a:pt x="33" y="215"/>
                </a:lnTo>
                <a:lnTo>
                  <a:pt x="33" y="215"/>
                </a:lnTo>
                <a:lnTo>
                  <a:pt x="35" y="214"/>
                </a:lnTo>
                <a:lnTo>
                  <a:pt x="36" y="215"/>
                </a:lnTo>
                <a:lnTo>
                  <a:pt x="36" y="218"/>
                </a:lnTo>
                <a:lnTo>
                  <a:pt x="36" y="220"/>
                </a:lnTo>
                <a:lnTo>
                  <a:pt x="36" y="220"/>
                </a:lnTo>
                <a:lnTo>
                  <a:pt x="35" y="220"/>
                </a:lnTo>
                <a:lnTo>
                  <a:pt x="35" y="220"/>
                </a:lnTo>
                <a:lnTo>
                  <a:pt x="35" y="221"/>
                </a:lnTo>
                <a:lnTo>
                  <a:pt x="36" y="223"/>
                </a:lnTo>
                <a:lnTo>
                  <a:pt x="36" y="223"/>
                </a:lnTo>
                <a:lnTo>
                  <a:pt x="36" y="223"/>
                </a:lnTo>
                <a:lnTo>
                  <a:pt x="37" y="239"/>
                </a:lnTo>
                <a:lnTo>
                  <a:pt x="37" y="239"/>
                </a:lnTo>
                <a:lnTo>
                  <a:pt x="37" y="245"/>
                </a:lnTo>
                <a:lnTo>
                  <a:pt x="37" y="250"/>
                </a:lnTo>
                <a:lnTo>
                  <a:pt x="37" y="250"/>
                </a:lnTo>
                <a:lnTo>
                  <a:pt x="39" y="255"/>
                </a:lnTo>
                <a:lnTo>
                  <a:pt x="39" y="255"/>
                </a:lnTo>
                <a:lnTo>
                  <a:pt x="39" y="259"/>
                </a:lnTo>
                <a:lnTo>
                  <a:pt x="40" y="262"/>
                </a:lnTo>
                <a:lnTo>
                  <a:pt x="40" y="262"/>
                </a:lnTo>
                <a:lnTo>
                  <a:pt x="41" y="260"/>
                </a:lnTo>
                <a:lnTo>
                  <a:pt x="42" y="259"/>
                </a:lnTo>
                <a:lnTo>
                  <a:pt x="42" y="259"/>
                </a:lnTo>
                <a:lnTo>
                  <a:pt x="43" y="258"/>
                </a:lnTo>
                <a:lnTo>
                  <a:pt x="43" y="258"/>
                </a:lnTo>
                <a:lnTo>
                  <a:pt x="43" y="253"/>
                </a:lnTo>
                <a:lnTo>
                  <a:pt x="45" y="252"/>
                </a:lnTo>
                <a:lnTo>
                  <a:pt x="46" y="250"/>
                </a:lnTo>
                <a:lnTo>
                  <a:pt x="46" y="250"/>
                </a:lnTo>
                <a:lnTo>
                  <a:pt x="43" y="248"/>
                </a:lnTo>
                <a:lnTo>
                  <a:pt x="42" y="245"/>
                </a:lnTo>
                <a:lnTo>
                  <a:pt x="42" y="245"/>
                </a:lnTo>
                <a:lnTo>
                  <a:pt x="41" y="245"/>
                </a:lnTo>
                <a:lnTo>
                  <a:pt x="40" y="245"/>
                </a:lnTo>
                <a:lnTo>
                  <a:pt x="40" y="245"/>
                </a:lnTo>
                <a:lnTo>
                  <a:pt x="40" y="244"/>
                </a:lnTo>
                <a:lnTo>
                  <a:pt x="41" y="244"/>
                </a:lnTo>
                <a:lnTo>
                  <a:pt x="43" y="245"/>
                </a:lnTo>
                <a:lnTo>
                  <a:pt x="43" y="245"/>
                </a:lnTo>
                <a:lnTo>
                  <a:pt x="45" y="240"/>
                </a:lnTo>
                <a:lnTo>
                  <a:pt x="45" y="240"/>
                </a:lnTo>
                <a:lnTo>
                  <a:pt x="45" y="239"/>
                </a:lnTo>
                <a:lnTo>
                  <a:pt x="43" y="240"/>
                </a:lnTo>
                <a:lnTo>
                  <a:pt x="42" y="240"/>
                </a:lnTo>
                <a:lnTo>
                  <a:pt x="42" y="239"/>
                </a:lnTo>
                <a:lnTo>
                  <a:pt x="42" y="239"/>
                </a:lnTo>
                <a:lnTo>
                  <a:pt x="41" y="240"/>
                </a:lnTo>
                <a:lnTo>
                  <a:pt x="42" y="242"/>
                </a:lnTo>
                <a:lnTo>
                  <a:pt x="42" y="243"/>
                </a:lnTo>
                <a:lnTo>
                  <a:pt x="42" y="244"/>
                </a:lnTo>
                <a:lnTo>
                  <a:pt x="42" y="244"/>
                </a:lnTo>
                <a:lnTo>
                  <a:pt x="41" y="243"/>
                </a:lnTo>
                <a:lnTo>
                  <a:pt x="40" y="242"/>
                </a:lnTo>
                <a:lnTo>
                  <a:pt x="40" y="242"/>
                </a:lnTo>
                <a:lnTo>
                  <a:pt x="40" y="234"/>
                </a:lnTo>
                <a:lnTo>
                  <a:pt x="40" y="225"/>
                </a:lnTo>
                <a:lnTo>
                  <a:pt x="40" y="225"/>
                </a:lnTo>
                <a:lnTo>
                  <a:pt x="40" y="225"/>
                </a:lnTo>
                <a:lnTo>
                  <a:pt x="40" y="226"/>
                </a:lnTo>
                <a:lnTo>
                  <a:pt x="41" y="228"/>
                </a:lnTo>
                <a:lnTo>
                  <a:pt x="41" y="229"/>
                </a:lnTo>
                <a:lnTo>
                  <a:pt x="41" y="229"/>
                </a:lnTo>
                <a:lnTo>
                  <a:pt x="42" y="228"/>
                </a:lnTo>
                <a:lnTo>
                  <a:pt x="42" y="228"/>
                </a:lnTo>
                <a:lnTo>
                  <a:pt x="42" y="225"/>
                </a:lnTo>
                <a:lnTo>
                  <a:pt x="42" y="225"/>
                </a:lnTo>
                <a:lnTo>
                  <a:pt x="42" y="224"/>
                </a:lnTo>
                <a:lnTo>
                  <a:pt x="42" y="224"/>
                </a:lnTo>
                <a:lnTo>
                  <a:pt x="41" y="224"/>
                </a:lnTo>
                <a:lnTo>
                  <a:pt x="41" y="223"/>
                </a:lnTo>
                <a:lnTo>
                  <a:pt x="41" y="223"/>
                </a:lnTo>
                <a:lnTo>
                  <a:pt x="42" y="223"/>
                </a:lnTo>
                <a:lnTo>
                  <a:pt x="42" y="223"/>
                </a:lnTo>
                <a:lnTo>
                  <a:pt x="42" y="220"/>
                </a:lnTo>
                <a:lnTo>
                  <a:pt x="42" y="220"/>
                </a:lnTo>
                <a:lnTo>
                  <a:pt x="41" y="220"/>
                </a:lnTo>
                <a:lnTo>
                  <a:pt x="42" y="219"/>
                </a:lnTo>
                <a:lnTo>
                  <a:pt x="42" y="219"/>
                </a:lnTo>
                <a:lnTo>
                  <a:pt x="43" y="218"/>
                </a:lnTo>
                <a:lnTo>
                  <a:pt x="43" y="215"/>
                </a:lnTo>
                <a:lnTo>
                  <a:pt x="43" y="215"/>
                </a:lnTo>
                <a:lnTo>
                  <a:pt x="42" y="216"/>
                </a:lnTo>
                <a:lnTo>
                  <a:pt x="41" y="218"/>
                </a:lnTo>
                <a:lnTo>
                  <a:pt x="40" y="218"/>
                </a:lnTo>
                <a:lnTo>
                  <a:pt x="40" y="218"/>
                </a:lnTo>
                <a:lnTo>
                  <a:pt x="41" y="216"/>
                </a:lnTo>
                <a:lnTo>
                  <a:pt x="41" y="216"/>
                </a:lnTo>
                <a:lnTo>
                  <a:pt x="42" y="215"/>
                </a:lnTo>
                <a:lnTo>
                  <a:pt x="42" y="215"/>
                </a:lnTo>
                <a:lnTo>
                  <a:pt x="42" y="214"/>
                </a:lnTo>
                <a:lnTo>
                  <a:pt x="42" y="214"/>
                </a:lnTo>
                <a:lnTo>
                  <a:pt x="41" y="214"/>
                </a:lnTo>
                <a:lnTo>
                  <a:pt x="40" y="214"/>
                </a:lnTo>
                <a:lnTo>
                  <a:pt x="40" y="215"/>
                </a:lnTo>
                <a:lnTo>
                  <a:pt x="40" y="215"/>
                </a:lnTo>
                <a:lnTo>
                  <a:pt x="40" y="215"/>
                </a:lnTo>
                <a:lnTo>
                  <a:pt x="39" y="214"/>
                </a:lnTo>
                <a:lnTo>
                  <a:pt x="40" y="214"/>
                </a:lnTo>
                <a:lnTo>
                  <a:pt x="40" y="214"/>
                </a:lnTo>
                <a:lnTo>
                  <a:pt x="39" y="211"/>
                </a:lnTo>
                <a:lnTo>
                  <a:pt x="39" y="211"/>
                </a:lnTo>
                <a:lnTo>
                  <a:pt x="39" y="201"/>
                </a:lnTo>
                <a:lnTo>
                  <a:pt x="39" y="201"/>
                </a:lnTo>
                <a:lnTo>
                  <a:pt x="39" y="204"/>
                </a:lnTo>
                <a:lnTo>
                  <a:pt x="39" y="206"/>
                </a:lnTo>
                <a:lnTo>
                  <a:pt x="39" y="206"/>
                </a:lnTo>
                <a:lnTo>
                  <a:pt x="40" y="205"/>
                </a:lnTo>
                <a:lnTo>
                  <a:pt x="40" y="205"/>
                </a:lnTo>
                <a:lnTo>
                  <a:pt x="40" y="203"/>
                </a:lnTo>
                <a:lnTo>
                  <a:pt x="40" y="203"/>
                </a:lnTo>
                <a:lnTo>
                  <a:pt x="42" y="201"/>
                </a:lnTo>
                <a:lnTo>
                  <a:pt x="43" y="200"/>
                </a:lnTo>
                <a:lnTo>
                  <a:pt x="43" y="200"/>
                </a:lnTo>
                <a:lnTo>
                  <a:pt x="42" y="200"/>
                </a:lnTo>
                <a:lnTo>
                  <a:pt x="42" y="200"/>
                </a:lnTo>
                <a:lnTo>
                  <a:pt x="41" y="200"/>
                </a:lnTo>
                <a:lnTo>
                  <a:pt x="40" y="200"/>
                </a:lnTo>
                <a:lnTo>
                  <a:pt x="40" y="200"/>
                </a:lnTo>
                <a:lnTo>
                  <a:pt x="40" y="199"/>
                </a:lnTo>
                <a:lnTo>
                  <a:pt x="41" y="198"/>
                </a:lnTo>
                <a:lnTo>
                  <a:pt x="43" y="198"/>
                </a:lnTo>
                <a:lnTo>
                  <a:pt x="45" y="196"/>
                </a:lnTo>
                <a:lnTo>
                  <a:pt x="45" y="196"/>
                </a:lnTo>
                <a:lnTo>
                  <a:pt x="45" y="194"/>
                </a:lnTo>
                <a:lnTo>
                  <a:pt x="46" y="191"/>
                </a:lnTo>
                <a:lnTo>
                  <a:pt x="46" y="191"/>
                </a:lnTo>
                <a:lnTo>
                  <a:pt x="45" y="190"/>
                </a:lnTo>
                <a:lnTo>
                  <a:pt x="43" y="190"/>
                </a:lnTo>
                <a:lnTo>
                  <a:pt x="43" y="190"/>
                </a:lnTo>
                <a:lnTo>
                  <a:pt x="43" y="188"/>
                </a:lnTo>
                <a:lnTo>
                  <a:pt x="45" y="188"/>
                </a:lnTo>
                <a:lnTo>
                  <a:pt x="45" y="186"/>
                </a:lnTo>
                <a:lnTo>
                  <a:pt x="45" y="184"/>
                </a:lnTo>
                <a:lnTo>
                  <a:pt x="45" y="184"/>
                </a:lnTo>
                <a:lnTo>
                  <a:pt x="47" y="184"/>
                </a:lnTo>
                <a:lnTo>
                  <a:pt x="47" y="183"/>
                </a:lnTo>
                <a:lnTo>
                  <a:pt x="48" y="183"/>
                </a:lnTo>
                <a:lnTo>
                  <a:pt x="51" y="183"/>
                </a:lnTo>
                <a:lnTo>
                  <a:pt x="51" y="183"/>
                </a:lnTo>
                <a:lnTo>
                  <a:pt x="50" y="184"/>
                </a:lnTo>
                <a:lnTo>
                  <a:pt x="51" y="185"/>
                </a:lnTo>
                <a:lnTo>
                  <a:pt x="52" y="188"/>
                </a:lnTo>
                <a:lnTo>
                  <a:pt x="52" y="188"/>
                </a:lnTo>
                <a:lnTo>
                  <a:pt x="53" y="186"/>
                </a:lnTo>
                <a:lnTo>
                  <a:pt x="53" y="185"/>
                </a:lnTo>
                <a:lnTo>
                  <a:pt x="53" y="185"/>
                </a:lnTo>
                <a:lnTo>
                  <a:pt x="54" y="186"/>
                </a:lnTo>
                <a:lnTo>
                  <a:pt x="54" y="186"/>
                </a:lnTo>
                <a:lnTo>
                  <a:pt x="54" y="188"/>
                </a:lnTo>
                <a:lnTo>
                  <a:pt x="53" y="188"/>
                </a:lnTo>
                <a:lnTo>
                  <a:pt x="53" y="188"/>
                </a:lnTo>
                <a:lnTo>
                  <a:pt x="54" y="189"/>
                </a:lnTo>
                <a:lnTo>
                  <a:pt x="54" y="189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89"/>
                </a:lnTo>
                <a:lnTo>
                  <a:pt x="53" y="189"/>
                </a:lnTo>
                <a:lnTo>
                  <a:pt x="51" y="189"/>
                </a:lnTo>
                <a:lnTo>
                  <a:pt x="50" y="188"/>
                </a:lnTo>
                <a:lnTo>
                  <a:pt x="50" y="188"/>
                </a:lnTo>
                <a:lnTo>
                  <a:pt x="48" y="189"/>
                </a:lnTo>
                <a:lnTo>
                  <a:pt x="48" y="189"/>
                </a:lnTo>
                <a:lnTo>
                  <a:pt x="50" y="191"/>
                </a:lnTo>
                <a:lnTo>
                  <a:pt x="50" y="191"/>
                </a:lnTo>
                <a:lnTo>
                  <a:pt x="48" y="191"/>
                </a:lnTo>
                <a:lnTo>
                  <a:pt x="46" y="191"/>
                </a:lnTo>
                <a:lnTo>
                  <a:pt x="46" y="191"/>
                </a:lnTo>
                <a:lnTo>
                  <a:pt x="46" y="193"/>
                </a:lnTo>
                <a:lnTo>
                  <a:pt x="47" y="193"/>
                </a:lnTo>
                <a:lnTo>
                  <a:pt x="48" y="194"/>
                </a:lnTo>
                <a:lnTo>
                  <a:pt x="48" y="194"/>
                </a:lnTo>
                <a:lnTo>
                  <a:pt x="48" y="194"/>
                </a:lnTo>
                <a:lnTo>
                  <a:pt x="50" y="194"/>
                </a:lnTo>
                <a:lnTo>
                  <a:pt x="50" y="193"/>
                </a:lnTo>
                <a:lnTo>
                  <a:pt x="50" y="193"/>
                </a:lnTo>
                <a:lnTo>
                  <a:pt x="51" y="193"/>
                </a:lnTo>
                <a:lnTo>
                  <a:pt x="51" y="193"/>
                </a:lnTo>
                <a:lnTo>
                  <a:pt x="51" y="194"/>
                </a:lnTo>
                <a:lnTo>
                  <a:pt x="51" y="195"/>
                </a:lnTo>
                <a:lnTo>
                  <a:pt x="50" y="195"/>
                </a:lnTo>
                <a:lnTo>
                  <a:pt x="50" y="195"/>
                </a:lnTo>
                <a:lnTo>
                  <a:pt x="52" y="196"/>
                </a:lnTo>
                <a:lnTo>
                  <a:pt x="52" y="199"/>
                </a:lnTo>
                <a:lnTo>
                  <a:pt x="52" y="199"/>
                </a:lnTo>
                <a:lnTo>
                  <a:pt x="50" y="199"/>
                </a:lnTo>
                <a:lnTo>
                  <a:pt x="48" y="200"/>
                </a:lnTo>
                <a:lnTo>
                  <a:pt x="48" y="201"/>
                </a:lnTo>
                <a:lnTo>
                  <a:pt x="48" y="201"/>
                </a:lnTo>
                <a:lnTo>
                  <a:pt x="48" y="201"/>
                </a:lnTo>
                <a:lnTo>
                  <a:pt x="47" y="201"/>
                </a:lnTo>
                <a:lnTo>
                  <a:pt x="47" y="201"/>
                </a:lnTo>
                <a:lnTo>
                  <a:pt x="46" y="201"/>
                </a:lnTo>
                <a:lnTo>
                  <a:pt x="46" y="201"/>
                </a:lnTo>
                <a:lnTo>
                  <a:pt x="47" y="203"/>
                </a:lnTo>
                <a:lnTo>
                  <a:pt x="47" y="204"/>
                </a:lnTo>
                <a:lnTo>
                  <a:pt x="47" y="204"/>
                </a:lnTo>
                <a:lnTo>
                  <a:pt x="46" y="205"/>
                </a:lnTo>
                <a:lnTo>
                  <a:pt x="46" y="205"/>
                </a:lnTo>
                <a:lnTo>
                  <a:pt x="46" y="205"/>
                </a:lnTo>
                <a:lnTo>
                  <a:pt x="43" y="205"/>
                </a:lnTo>
                <a:lnTo>
                  <a:pt x="41" y="205"/>
                </a:lnTo>
                <a:lnTo>
                  <a:pt x="41" y="205"/>
                </a:lnTo>
                <a:lnTo>
                  <a:pt x="42" y="206"/>
                </a:lnTo>
                <a:lnTo>
                  <a:pt x="43" y="208"/>
                </a:lnTo>
                <a:lnTo>
                  <a:pt x="43" y="209"/>
                </a:lnTo>
                <a:lnTo>
                  <a:pt x="43" y="209"/>
                </a:lnTo>
                <a:lnTo>
                  <a:pt x="42" y="209"/>
                </a:lnTo>
                <a:lnTo>
                  <a:pt x="41" y="208"/>
                </a:lnTo>
                <a:lnTo>
                  <a:pt x="41" y="208"/>
                </a:lnTo>
                <a:lnTo>
                  <a:pt x="40" y="208"/>
                </a:lnTo>
                <a:lnTo>
                  <a:pt x="40" y="208"/>
                </a:lnTo>
                <a:lnTo>
                  <a:pt x="40" y="209"/>
                </a:lnTo>
                <a:lnTo>
                  <a:pt x="40" y="209"/>
                </a:lnTo>
                <a:lnTo>
                  <a:pt x="42" y="210"/>
                </a:lnTo>
                <a:lnTo>
                  <a:pt x="42" y="210"/>
                </a:lnTo>
                <a:lnTo>
                  <a:pt x="40" y="210"/>
                </a:lnTo>
                <a:lnTo>
                  <a:pt x="40" y="211"/>
                </a:lnTo>
                <a:lnTo>
                  <a:pt x="40" y="213"/>
                </a:lnTo>
                <a:lnTo>
                  <a:pt x="40" y="213"/>
                </a:lnTo>
                <a:lnTo>
                  <a:pt x="41" y="213"/>
                </a:lnTo>
                <a:lnTo>
                  <a:pt x="42" y="214"/>
                </a:lnTo>
                <a:lnTo>
                  <a:pt x="42" y="214"/>
                </a:lnTo>
                <a:lnTo>
                  <a:pt x="43" y="214"/>
                </a:lnTo>
                <a:lnTo>
                  <a:pt x="42" y="213"/>
                </a:lnTo>
                <a:lnTo>
                  <a:pt x="42" y="211"/>
                </a:lnTo>
                <a:lnTo>
                  <a:pt x="42" y="210"/>
                </a:lnTo>
                <a:lnTo>
                  <a:pt x="42" y="210"/>
                </a:lnTo>
                <a:lnTo>
                  <a:pt x="43" y="210"/>
                </a:lnTo>
                <a:lnTo>
                  <a:pt x="43" y="210"/>
                </a:lnTo>
                <a:lnTo>
                  <a:pt x="45" y="209"/>
                </a:lnTo>
                <a:lnTo>
                  <a:pt x="45" y="209"/>
                </a:lnTo>
                <a:lnTo>
                  <a:pt x="46" y="209"/>
                </a:lnTo>
                <a:lnTo>
                  <a:pt x="46" y="209"/>
                </a:lnTo>
                <a:lnTo>
                  <a:pt x="47" y="208"/>
                </a:lnTo>
                <a:lnTo>
                  <a:pt x="47" y="208"/>
                </a:lnTo>
                <a:lnTo>
                  <a:pt x="47" y="208"/>
                </a:lnTo>
                <a:lnTo>
                  <a:pt x="48" y="210"/>
                </a:lnTo>
                <a:lnTo>
                  <a:pt x="48" y="210"/>
                </a:lnTo>
                <a:lnTo>
                  <a:pt x="46" y="209"/>
                </a:lnTo>
                <a:lnTo>
                  <a:pt x="46" y="209"/>
                </a:lnTo>
                <a:lnTo>
                  <a:pt x="47" y="211"/>
                </a:lnTo>
                <a:lnTo>
                  <a:pt x="47" y="213"/>
                </a:lnTo>
                <a:lnTo>
                  <a:pt x="47" y="213"/>
                </a:lnTo>
                <a:lnTo>
                  <a:pt x="50" y="211"/>
                </a:lnTo>
                <a:lnTo>
                  <a:pt x="50" y="210"/>
                </a:lnTo>
                <a:lnTo>
                  <a:pt x="50" y="206"/>
                </a:lnTo>
                <a:lnTo>
                  <a:pt x="50" y="206"/>
                </a:lnTo>
                <a:lnTo>
                  <a:pt x="51" y="206"/>
                </a:lnTo>
                <a:lnTo>
                  <a:pt x="51" y="208"/>
                </a:lnTo>
                <a:lnTo>
                  <a:pt x="51" y="209"/>
                </a:lnTo>
                <a:lnTo>
                  <a:pt x="51" y="209"/>
                </a:lnTo>
                <a:lnTo>
                  <a:pt x="53" y="209"/>
                </a:lnTo>
                <a:lnTo>
                  <a:pt x="54" y="209"/>
                </a:lnTo>
                <a:lnTo>
                  <a:pt x="54" y="209"/>
                </a:lnTo>
                <a:lnTo>
                  <a:pt x="56" y="209"/>
                </a:lnTo>
                <a:lnTo>
                  <a:pt x="56" y="208"/>
                </a:lnTo>
                <a:lnTo>
                  <a:pt x="56" y="208"/>
                </a:lnTo>
                <a:lnTo>
                  <a:pt x="54" y="206"/>
                </a:lnTo>
                <a:lnTo>
                  <a:pt x="54" y="205"/>
                </a:lnTo>
                <a:lnTo>
                  <a:pt x="56" y="205"/>
                </a:lnTo>
                <a:lnTo>
                  <a:pt x="56" y="205"/>
                </a:lnTo>
                <a:lnTo>
                  <a:pt x="57" y="205"/>
                </a:lnTo>
                <a:lnTo>
                  <a:pt x="57" y="208"/>
                </a:lnTo>
                <a:lnTo>
                  <a:pt x="57" y="214"/>
                </a:lnTo>
                <a:lnTo>
                  <a:pt x="57" y="214"/>
                </a:lnTo>
                <a:lnTo>
                  <a:pt x="57" y="216"/>
                </a:lnTo>
                <a:lnTo>
                  <a:pt x="57" y="219"/>
                </a:lnTo>
                <a:lnTo>
                  <a:pt x="57" y="219"/>
                </a:lnTo>
                <a:lnTo>
                  <a:pt x="57" y="218"/>
                </a:lnTo>
                <a:lnTo>
                  <a:pt x="57" y="216"/>
                </a:lnTo>
                <a:lnTo>
                  <a:pt x="57" y="216"/>
                </a:lnTo>
                <a:lnTo>
                  <a:pt x="57" y="218"/>
                </a:lnTo>
                <a:lnTo>
                  <a:pt x="57" y="219"/>
                </a:lnTo>
                <a:lnTo>
                  <a:pt x="57" y="220"/>
                </a:lnTo>
                <a:lnTo>
                  <a:pt x="57" y="220"/>
                </a:lnTo>
                <a:lnTo>
                  <a:pt x="57" y="221"/>
                </a:lnTo>
                <a:lnTo>
                  <a:pt x="56" y="223"/>
                </a:lnTo>
                <a:lnTo>
                  <a:pt x="56" y="223"/>
                </a:lnTo>
                <a:lnTo>
                  <a:pt x="58" y="225"/>
                </a:lnTo>
                <a:lnTo>
                  <a:pt x="58" y="225"/>
                </a:lnTo>
                <a:lnTo>
                  <a:pt x="57" y="228"/>
                </a:lnTo>
                <a:lnTo>
                  <a:pt x="57" y="228"/>
                </a:lnTo>
                <a:lnTo>
                  <a:pt x="58" y="230"/>
                </a:lnTo>
                <a:lnTo>
                  <a:pt x="58" y="233"/>
                </a:lnTo>
                <a:lnTo>
                  <a:pt x="57" y="234"/>
                </a:lnTo>
                <a:lnTo>
                  <a:pt x="57" y="234"/>
                </a:lnTo>
                <a:lnTo>
                  <a:pt x="56" y="233"/>
                </a:lnTo>
                <a:lnTo>
                  <a:pt x="54" y="231"/>
                </a:lnTo>
                <a:lnTo>
                  <a:pt x="53" y="230"/>
                </a:lnTo>
                <a:lnTo>
                  <a:pt x="54" y="228"/>
                </a:lnTo>
                <a:lnTo>
                  <a:pt x="54" y="228"/>
                </a:lnTo>
                <a:lnTo>
                  <a:pt x="53" y="228"/>
                </a:lnTo>
                <a:lnTo>
                  <a:pt x="53" y="229"/>
                </a:lnTo>
                <a:lnTo>
                  <a:pt x="52" y="233"/>
                </a:lnTo>
                <a:lnTo>
                  <a:pt x="52" y="233"/>
                </a:lnTo>
                <a:lnTo>
                  <a:pt x="53" y="233"/>
                </a:lnTo>
                <a:lnTo>
                  <a:pt x="54" y="233"/>
                </a:lnTo>
                <a:lnTo>
                  <a:pt x="54" y="233"/>
                </a:lnTo>
                <a:lnTo>
                  <a:pt x="54" y="234"/>
                </a:lnTo>
                <a:lnTo>
                  <a:pt x="56" y="235"/>
                </a:lnTo>
                <a:lnTo>
                  <a:pt x="56" y="235"/>
                </a:lnTo>
                <a:lnTo>
                  <a:pt x="56" y="237"/>
                </a:lnTo>
                <a:lnTo>
                  <a:pt x="56" y="238"/>
                </a:lnTo>
                <a:lnTo>
                  <a:pt x="57" y="238"/>
                </a:lnTo>
                <a:lnTo>
                  <a:pt x="57" y="238"/>
                </a:lnTo>
                <a:lnTo>
                  <a:pt x="57" y="237"/>
                </a:lnTo>
                <a:lnTo>
                  <a:pt x="57" y="237"/>
                </a:lnTo>
                <a:lnTo>
                  <a:pt x="57" y="235"/>
                </a:lnTo>
                <a:lnTo>
                  <a:pt x="58" y="234"/>
                </a:lnTo>
                <a:lnTo>
                  <a:pt x="58" y="234"/>
                </a:lnTo>
                <a:lnTo>
                  <a:pt x="58" y="237"/>
                </a:lnTo>
                <a:lnTo>
                  <a:pt x="58" y="239"/>
                </a:lnTo>
                <a:lnTo>
                  <a:pt x="58" y="244"/>
                </a:lnTo>
                <a:lnTo>
                  <a:pt x="58" y="244"/>
                </a:lnTo>
                <a:lnTo>
                  <a:pt x="59" y="247"/>
                </a:lnTo>
                <a:lnTo>
                  <a:pt x="59" y="247"/>
                </a:lnTo>
                <a:lnTo>
                  <a:pt x="59" y="255"/>
                </a:lnTo>
                <a:lnTo>
                  <a:pt x="59" y="255"/>
                </a:lnTo>
                <a:lnTo>
                  <a:pt x="59" y="262"/>
                </a:lnTo>
                <a:lnTo>
                  <a:pt x="59" y="268"/>
                </a:lnTo>
                <a:lnTo>
                  <a:pt x="59" y="268"/>
                </a:lnTo>
                <a:lnTo>
                  <a:pt x="58" y="268"/>
                </a:lnTo>
                <a:lnTo>
                  <a:pt x="58" y="268"/>
                </a:lnTo>
                <a:lnTo>
                  <a:pt x="58" y="269"/>
                </a:lnTo>
                <a:lnTo>
                  <a:pt x="59" y="270"/>
                </a:lnTo>
                <a:lnTo>
                  <a:pt x="59" y="270"/>
                </a:lnTo>
                <a:lnTo>
                  <a:pt x="57" y="270"/>
                </a:lnTo>
                <a:lnTo>
                  <a:pt x="58" y="270"/>
                </a:lnTo>
                <a:lnTo>
                  <a:pt x="58" y="273"/>
                </a:lnTo>
                <a:lnTo>
                  <a:pt x="59" y="274"/>
                </a:lnTo>
                <a:lnTo>
                  <a:pt x="59" y="274"/>
                </a:lnTo>
                <a:lnTo>
                  <a:pt x="59" y="275"/>
                </a:lnTo>
                <a:lnTo>
                  <a:pt x="60" y="275"/>
                </a:lnTo>
                <a:lnTo>
                  <a:pt x="60" y="275"/>
                </a:lnTo>
                <a:lnTo>
                  <a:pt x="60" y="279"/>
                </a:lnTo>
                <a:lnTo>
                  <a:pt x="60" y="280"/>
                </a:lnTo>
                <a:lnTo>
                  <a:pt x="59" y="282"/>
                </a:lnTo>
                <a:lnTo>
                  <a:pt x="59" y="282"/>
                </a:lnTo>
                <a:lnTo>
                  <a:pt x="59" y="283"/>
                </a:lnTo>
                <a:lnTo>
                  <a:pt x="59" y="283"/>
                </a:lnTo>
                <a:lnTo>
                  <a:pt x="60" y="284"/>
                </a:lnTo>
                <a:lnTo>
                  <a:pt x="60" y="285"/>
                </a:lnTo>
                <a:lnTo>
                  <a:pt x="60" y="285"/>
                </a:lnTo>
                <a:lnTo>
                  <a:pt x="58" y="285"/>
                </a:lnTo>
                <a:lnTo>
                  <a:pt x="58" y="283"/>
                </a:lnTo>
                <a:lnTo>
                  <a:pt x="58" y="283"/>
                </a:lnTo>
                <a:lnTo>
                  <a:pt x="57" y="283"/>
                </a:lnTo>
                <a:lnTo>
                  <a:pt x="57" y="284"/>
                </a:lnTo>
                <a:lnTo>
                  <a:pt x="56" y="287"/>
                </a:lnTo>
                <a:lnTo>
                  <a:pt x="56" y="287"/>
                </a:lnTo>
                <a:lnTo>
                  <a:pt x="58" y="287"/>
                </a:lnTo>
                <a:lnTo>
                  <a:pt x="59" y="285"/>
                </a:lnTo>
                <a:lnTo>
                  <a:pt x="59" y="285"/>
                </a:lnTo>
                <a:lnTo>
                  <a:pt x="60" y="308"/>
                </a:lnTo>
                <a:lnTo>
                  <a:pt x="60" y="329"/>
                </a:lnTo>
                <a:lnTo>
                  <a:pt x="59" y="372"/>
                </a:lnTo>
                <a:lnTo>
                  <a:pt x="59" y="372"/>
                </a:lnTo>
                <a:lnTo>
                  <a:pt x="59" y="384"/>
                </a:lnTo>
                <a:lnTo>
                  <a:pt x="59" y="384"/>
                </a:lnTo>
                <a:lnTo>
                  <a:pt x="59" y="387"/>
                </a:lnTo>
                <a:lnTo>
                  <a:pt x="59" y="387"/>
                </a:lnTo>
                <a:lnTo>
                  <a:pt x="59" y="395"/>
                </a:lnTo>
                <a:lnTo>
                  <a:pt x="59" y="395"/>
                </a:lnTo>
                <a:lnTo>
                  <a:pt x="59" y="402"/>
                </a:lnTo>
                <a:lnTo>
                  <a:pt x="59" y="402"/>
                </a:lnTo>
                <a:lnTo>
                  <a:pt x="59" y="409"/>
                </a:lnTo>
                <a:lnTo>
                  <a:pt x="59" y="418"/>
                </a:lnTo>
                <a:lnTo>
                  <a:pt x="59" y="418"/>
                </a:lnTo>
                <a:lnTo>
                  <a:pt x="60" y="423"/>
                </a:lnTo>
                <a:lnTo>
                  <a:pt x="60" y="425"/>
                </a:lnTo>
                <a:lnTo>
                  <a:pt x="59" y="428"/>
                </a:lnTo>
                <a:lnTo>
                  <a:pt x="59" y="428"/>
                </a:lnTo>
                <a:lnTo>
                  <a:pt x="59" y="433"/>
                </a:lnTo>
                <a:lnTo>
                  <a:pt x="59" y="437"/>
                </a:lnTo>
                <a:lnTo>
                  <a:pt x="59" y="437"/>
                </a:lnTo>
                <a:lnTo>
                  <a:pt x="59" y="435"/>
                </a:lnTo>
                <a:lnTo>
                  <a:pt x="60" y="435"/>
                </a:lnTo>
                <a:lnTo>
                  <a:pt x="60" y="435"/>
                </a:lnTo>
                <a:lnTo>
                  <a:pt x="60" y="442"/>
                </a:lnTo>
                <a:lnTo>
                  <a:pt x="60" y="448"/>
                </a:lnTo>
                <a:lnTo>
                  <a:pt x="60" y="448"/>
                </a:lnTo>
                <a:lnTo>
                  <a:pt x="58" y="447"/>
                </a:lnTo>
                <a:lnTo>
                  <a:pt x="58" y="447"/>
                </a:lnTo>
                <a:lnTo>
                  <a:pt x="58" y="448"/>
                </a:lnTo>
                <a:lnTo>
                  <a:pt x="59" y="449"/>
                </a:lnTo>
                <a:lnTo>
                  <a:pt x="60" y="450"/>
                </a:lnTo>
                <a:lnTo>
                  <a:pt x="60" y="450"/>
                </a:lnTo>
                <a:lnTo>
                  <a:pt x="60" y="450"/>
                </a:lnTo>
                <a:lnTo>
                  <a:pt x="59" y="450"/>
                </a:lnTo>
                <a:lnTo>
                  <a:pt x="58" y="450"/>
                </a:lnTo>
                <a:lnTo>
                  <a:pt x="58" y="450"/>
                </a:lnTo>
                <a:lnTo>
                  <a:pt x="59" y="454"/>
                </a:lnTo>
                <a:lnTo>
                  <a:pt x="59" y="454"/>
                </a:lnTo>
                <a:lnTo>
                  <a:pt x="59" y="457"/>
                </a:lnTo>
                <a:lnTo>
                  <a:pt x="59" y="459"/>
                </a:lnTo>
                <a:lnTo>
                  <a:pt x="59" y="459"/>
                </a:lnTo>
                <a:lnTo>
                  <a:pt x="59" y="463"/>
                </a:lnTo>
                <a:lnTo>
                  <a:pt x="59" y="463"/>
                </a:lnTo>
                <a:lnTo>
                  <a:pt x="59" y="465"/>
                </a:lnTo>
                <a:lnTo>
                  <a:pt x="60" y="469"/>
                </a:lnTo>
                <a:lnTo>
                  <a:pt x="60" y="469"/>
                </a:lnTo>
                <a:lnTo>
                  <a:pt x="59" y="472"/>
                </a:lnTo>
                <a:lnTo>
                  <a:pt x="59" y="472"/>
                </a:lnTo>
                <a:lnTo>
                  <a:pt x="59" y="473"/>
                </a:lnTo>
                <a:lnTo>
                  <a:pt x="59" y="474"/>
                </a:lnTo>
                <a:lnTo>
                  <a:pt x="59" y="474"/>
                </a:lnTo>
                <a:lnTo>
                  <a:pt x="59" y="474"/>
                </a:lnTo>
                <a:lnTo>
                  <a:pt x="60" y="484"/>
                </a:lnTo>
                <a:lnTo>
                  <a:pt x="60" y="484"/>
                </a:lnTo>
                <a:lnTo>
                  <a:pt x="60" y="487"/>
                </a:lnTo>
                <a:lnTo>
                  <a:pt x="60" y="487"/>
                </a:lnTo>
                <a:lnTo>
                  <a:pt x="60" y="489"/>
                </a:lnTo>
                <a:lnTo>
                  <a:pt x="60" y="489"/>
                </a:lnTo>
                <a:lnTo>
                  <a:pt x="60" y="491"/>
                </a:lnTo>
                <a:lnTo>
                  <a:pt x="59" y="491"/>
                </a:lnTo>
                <a:lnTo>
                  <a:pt x="59" y="491"/>
                </a:lnTo>
                <a:lnTo>
                  <a:pt x="60" y="493"/>
                </a:lnTo>
                <a:lnTo>
                  <a:pt x="60" y="493"/>
                </a:lnTo>
                <a:lnTo>
                  <a:pt x="59" y="497"/>
                </a:lnTo>
                <a:lnTo>
                  <a:pt x="59" y="502"/>
                </a:lnTo>
                <a:lnTo>
                  <a:pt x="59" y="502"/>
                </a:lnTo>
                <a:lnTo>
                  <a:pt x="60" y="504"/>
                </a:lnTo>
                <a:lnTo>
                  <a:pt x="60" y="504"/>
                </a:lnTo>
                <a:lnTo>
                  <a:pt x="59" y="507"/>
                </a:lnTo>
                <a:lnTo>
                  <a:pt x="59" y="507"/>
                </a:lnTo>
                <a:lnTo>
                  <a:pt x="60" y="509"/>
                </a:lnTo>
                <a:lnTo>
                  <a:pt x="59" y="512"/>
                </a:lnTo>
                <a:lnTo>
                  <a:pt x="59" y="512"/>
                </a:lnTo>
                <a:lnTo>
                  <a:pt x="60" y="517"/>
                </a:lnTo>
                <a:lnTo>
                  <a:pt x="60" y="517"/>
                </a:lnTo>
                <a:lnTo>
                  <a:pt x="60" y="518"/>
                </a:lnTo>
                <a:lnTo>
                  <a:pt x="60" y="518"/>
                </a:lnTo>
                <a:lnTo>
                  <a:pt x="62" y="533"/>
                </a:lnTo>
                <a:lnTo>
                  <a:pt x="62" y="533"/>
                </a:lnTo>
                <a:lnTo>
                  <a:pt x="60" y="534"/>
                </a:lnTo>
                <a:lnTo>
                  <a:pt x="60" y="534"/>
                </a:lnTo>
                <a:lnTo>
                  <a:pt x="60" y="541"/>
                </a:lnTo>
                <a:lnTo>
                  <a:pt x="60" y="546"/>
                </a:lnTo>
                <a:lnTo>
                  <a:pt x="60" y="546"/>
                </a:lnTo>
                <a:lnTo>
                  <a:pt x="60" y="547"/>
                </a:lnTo>
                <a:lnTo>
                  <a:pt x="59" y="547"/>
                </a:lnTo>
                <a:lnTo>
                  <a:pt x="59" y="547"/>
                </a:lnTo>
                <a:lnTo>
                  <a:pt x="59" y="557"/>
                </a:lnTo>
                <a:lnTo>
                  <a:pt x="59" y="557"/>
                </a:lnTo>
                <a:lnTo>
                  <a:pt x="59" y="558"/>
                </a:lnTo>
                <a:lnTo>
                  <a:pt x="58" y="558"/>
                </a:lnTo>
                <a:lnTo>
                  <a:pt x="58" y="558"/>
                </a:lnTo>
                <a:lnTo>
                  <a:pt x="58" y="558"/>
                </a:lnTo>
                <a:lnTo>
                  <a:pt x="59" y="559"/>
                </a:lnTo>
                <a:lnTo>
                  <a:pt x="59" y="559"/>
                </a:lnTo>
                <a:lnTo>
                  <a:pt x="59" y="564"/>
                </a:lnTo>
                <a:lnTo>
                  <a:pt x="59" y="567"/>
                </a:lnTo>
                <a:lnTo>
                  <a:pt x="58" y="568"/>
                </a:lnTo>
                <a:lnTo>
                  <a:pt x="58" y="568"/>
                </a:lnTo>
                <a:lnTo>
                  <a:pt x="58" y="573"/>
                </a:lnTo>
                <a:lnTo>
                  <a:pt x="58" y="573"/>
                </a:lnTo>
                <a:lnTo>
                  <a:pt x="57" y="574"/>
                </a:lnTo>
                <a:lnTo>
                  <a:pt x="56" y="574"/>
                </a:lnTo>
                <a:lnTo>
                  <a:pt x="56" y="574"/>
                </a:lnTo>
                <a:lnTo>
                  <a:pt x="56" y="576"/>
                </a:lnTo>
                <a:lnTo>
                  <a:pt x="56" y="576"/>
                </a:lnTo>
                <a:lnTo>
                  <a:pt x="58" y="576"/>
                </a:lnTo>
                <a:lnTo>
                  <a:pt x="58" y="576"/>
                </a:lnTo>
                <a:lnTo>
                  <a:pt x="58" y="578"/>
                </a:lnTo>
                <a:lnTo>
                  <a:pt x="57" y="578"/>
                </a:lnTo>
                <a:lnTo>
                  <a:pt x="56" y="581"/>
                </a:lnTo>
                <a:lnTo>
                  <a:pt x="56" y="581"/>
                </a:lnTo>
                <a:lnTo>
                  <a:pt x="57" y="582"/>
                </a:lnTo>
                <a:lnTo>
                  <a:pt x="58" y="582"/>
                </a:lnTo>
                <a:lnTo>
                  <a:pt x="58" y="582"/>
                </a:lnTo>
                <a:lnTo>
                  <a:pt x="58" y="588"/>
                </a:lnTo>
                <a:lnTo>
                  <a:pt x="57" y="593"/>
                </a:lnTo>
                <a:lnTo>
                  <a:pt x="57" y="593"/>
                </a:lnTo>
                <a:lnTo>
                  <a:pt x="56" y="597"/>
                </a:lnTo>
                <a:lnTo>
                  <a:pt x="56" y="597"/>
                </a:lnTo>
                <a:lnTo>
                  <a:pt x="57" y="604"/>
                </a:lnTo>
                <a:lnTo>
                  <a:pt x="57" y="604"/>
                </a:lnTo>
                <a:lnTo>
                  <a:pt x="57" y="607"/>
                </a:lnTo>
                <a:lnTo>
                  <a:pt x="56" y="609"/>
                </a:lnTo>
                <a:lnTo>
                  <a:pt x="56" y="609"/>
                </a:lnTo>
                <a:lnTo>
                  <a:pt x="57" y="611"/>
                </a:lnTo>
                <a:lnTo>
                  <a:pt x="57" y="611"/>
                </a:lnTo>
                <a:lnTo>
                  <a:pt x="57" y="613"/>
                </a:lnTo>
                <a:lnTo>
                  <a:pt x="57" y="614"/>
                </a:lnTo>
                <a:lnTo>
                  <a:pt x="58" y="617"/>
                </a:lnTo>
                <a:lnTo>
                  <a:pt x="58" y="619"/>
                </a:lnTo>
                <a:lnTo>
                  <a:pt x="58" y="619"/>
                </a:lnTo>
                <a:lnTo>
                  <a:pt x="59" y="621"/>
                </a:lnTo>
                <a:lnTo>
                  <a:pt x="59" y="621"/>
                </a:lnTo>
                <a:lnTo>
                  <a:pt x="60" y="623"/>
                </a:lnTo>
                <a:lnTo>
                  <a:pt x="60" y="623"/>
                </a:lnTo>
                <a:lnTo>
                  <a:pt x="62" y="622"/>
                </a:lnTo>
                <a:lnTo>
                  <a:pt x="62" y="622"/>
                </a:lnTo>
                <a:lnTo>
                  <a:pt x="60" y="621"/>
                </a:lnTo>
                <a:lnTo>
                  <a:pt x="60" y="621"/>
                </a:lnTo>
                <a:lnTo>
                  <a:pt x="60" y="619"/>
                </a:lnTo>
                <a:lnTo>
                  <a:pt x="60" y="619"/>
                </a:lnTo>
                <a:lnTo>
                  <a:pt x="59" y="618"/>
                </a:lnTo>
                <a:lnTo>
                  <a:pt x="59" y="618"/>
                </a:lnTo>
                <a:lnTo>
                  <a:pt x="59" y="614"/>
                </a:lnTo>
                <a:lnTo>
                  <a:pt x="59" y="614"/>
                </a:lnTo>
                <a:lnTo>
                  <a:pt x="59" y="612"/>
                </a:lnTo>
                <a:lnTo>
                  <a:pt x="59" y="609"/>
                </a:lnTo>
                <a:lnTo>
                  <a:pt x="59" y="609"/>
                </a:lnTo>
                <a:lnTo>
                  <a:pt x="60" y="607"/>
                </a:lnTo>
                <a:lnTo>
                  <a:pt x="60" y="607"/>
                </a:lnTo>
                <a:lnTo>
                  <a:pt x="60" y="603"/>
                </a:lnTo>
                <a:lnTo>
                  <a:pt x="60" y="603"/>
                </a:lnTo>
                <a:lnTo>
                  <a:pt x="60" y="599"/>
                </a:lnTo>
                <a:lnTo>
                  <a:pt x="60" y="599"/>
                </a:lnTo>
                <a:lnTo>
                  <a:pt x="60" y="592"/>
                </a:lnTo>
                <a:lnTo>
                  <a:pt x="60" y="592"/>
                </a:lnTo>
                <a:lnTo>
                  <a:pt x="62" y="592"/>
                </a:lnTo>
                <a:lnTo>
                  <a:pt x="62" y="592"/>
                </a:lnTo>
                <a:lnTo>
                  <a:pt x="63" y="589"/>
                </a:lnTo>
                <a:lnTo>
                  <a:pt x="63" y="589"/>
                </a:lnTo>
                <a:lnTo>
                  <a:pt x="64" y="589"/>
                </a:lnTo>
                <a:lnTo>
                  <a:pt x="64" y="589"/>
                </a:lnTo>
                <a:lnTo>
                  <a:pt x="63" y="588"/>
                </a:lnTo>
                <a:lnTo>
                  <a:pt x="63" y="588"/>
                </a:lnTo>
                <a:lnTo>
                  <a:pt x="63" y="588"/>
                </a:lnTo>
                <a:lnTo>
                  <a:pt x="62" y="588"/>
                </a:lnTo>
                <a:lnTo>
                  <a:pt x="62" y="589"/>
                </a:lnTo>
                <a:lnTo>
                  <a:pt x="62" y="591"/>
                </a:lnTo>
                <a:lnTo>
                  <a:pt x="62" y="591"/>
                </a:lnTo>
                <a:lnTo>
                  <a:pt x="60" y="589"/>
                </a:lnTo>
                <a:lnTo>
                  <a:pt x="60" y="587"/>
                </a:lnTo>
                <a:lnTo>
                  <a:pt x="62" y="582"/>
                </a:lnTo>
                <a:lnTo>
                  <a:pt x="62" y="582"/>
                </a:lnTo>
                <a:lnTo>
                  <a:pt x="62" y="582"/>
                </a:lnTo>
                <a:lnTo>
                  <a:pt x="62" y="581"/>
                </a:lnTo>
                <a:lnTo>
                  <a:pt x="60" y="581"/>
                </a:lnTo>
                <a:lnTo>
                  <a:pt x="62" y="579"/>
                </a:lnTo>
                <a:lnTo>
                  <a:pt x="62" y="579"/>
                </a:lnTo>
                <a:lnTo>
                  <a:pt x="63" y="579"/>
                </a:lnTo>
                <a:lnTo>
                  <a:pt x="63" y="581"/>
                </a:lnTo>
                <a:lnTo>
                  <a:pt x="63" y="581"/>
                </a:lnTo>
                <a:lnTo>
                  <a:pt x="64" y="582"/>
                </a:lnTo>
                <a:lnTo>
                  <a:pt x="64" y="582"/>
                </a:lnTo>
                <a:lnTo>
                  <a:pt x="64" y="582"/>
                </a:lnTo>
                <a:lnTo>
                  <a:pt x="63" y="583"/>
                </a:lnTo>
                <a:lnTo>
                  <a:pt x="63" y="583"/>
                </a:lnTo>
                <a:lnTo>
                  <a:pt x="63" y="583"/>
                </a:lnTo>
                <a:lnTo>
                  <a:pt x="63" y="582"/>
                </a:lnTo>
                <a:lnTo>
                  <a:pt x="63" y="582"/>
                </a:lnTo>
                <a:lnTo>
                  <a:pt x="62" y="583"/>
                </a:lnTo>
                <a:lnTo>
                  <a:pt x="62" y="584"/>
                </a:lnTo>
                <a:lnTo>
                  <a:pt x="62" y="587"/>
                </a:lnTo>
                <a:lnTo>
                  <a:pt x="62" y="587"/>
                </a:lnTo>
                <a:lnTo>
                  <a:pt x="63" y="587"/>
                </a:lnTo>
                <a:lnTo>
                  <a:pt x="64" y="586"/>
                </a:lnTo>
                <a:lnTo>
                  <a:pt x="64" y="584"/>
                </a:lnTo>
                <a:lnTo>
                  <a:pt x="65" y="584"/>
                </a:lnTo>
                <a:lnTo>
                  <a:pt x="65" y="584"/>
                </a:lnTo>
                <a:lnTo>
                  <a:pt x="64" y="581"/>
                </a:lnTo>
                <a:lnTo>
                  <a:pt x="63" y="578"/>
                </a:lnTo>
                <a:lnTo>
                  <a:pt x="64" y="576"/>
                </a:lnTo>
                <a:lnTo>
                  <a:pt x="64" y="576"/>
                </a:lnTo>
                <a:lnTo>
                  <a:pt x="63" y="576"/>
                </a:lnTo>
                <a:lnTo>
                  <a:pt x="63" y="577"/>
                </a:lnTo>
                <a:lnTo>
                  <a:pt x="62" y="578"/>
                </a:lnTo>
                <a:lnTo>
                  <a:pt x="60" y="578"/>
                </a:lnTo>
                <a:lnTo>
                  <a:pt x="60" y="578"/>
                </a:lnTo>
                <a:lnTo>
                  <a:pt x="62" y="574"/>
                </a:lnTo>
                <a:lnTo>
                  <a:pt x="63" y="572"/>
                </a:lnTo>
                <a:lnTo>
                  <a:pt x="63" y="572"/>
                </a:lnTo>
                <a:lnTo>
                  <a:pt x="63" y="574"/>
                </a:lnTo>
                <a:lnTo>
                  <a:pt x="64" y="574"/>
                </a:lnTo>
                <a:lnTo>
                  <a:pt x="65" y="574"/>
                </a:lnTo>
                <a:lnTo>
                  <a:pt x="65" y="574"/>
                </a:lnTo>
                <a:lnTo>
                  <a:pt x="64" y="573"/>
                </a:lnTo>
                <a:lnTo>
                  <a:pt x="64" y="573"/>
                </a:lnTo>
                <a:lnTo>
                  <a:pt x="64" y="572"/>
                </a:lnTo>
                <a:lnTo>
                  <a:pt x="64" y="572"/>
                </a:lnTo>
                <a:lnTo>
                  <a:pt x="65" y="572"/>
                </a:lnTo>
                <a:lnTo>
                  <a:pt x="66" y="571"/>
                </a:lnTo>
                <a:lnTo>
                  <a:pt x="65" y="567"/>
                </a:lnTo>
                <a:lnTo>
                  <a:pt x="65" y="567"/>
                </a:lnTo>
                <a:lnTo>
                  <a:pt x="64" y="568"/>
                </a:lnTo>
                <a:lnTo>
                  <a:pt x="63" y="571"/>
                </a:lnTo>
                <a:lnTo>
                  <a:pt x="63" y="571"/>
                </a:lnTo>
                <a:lnTo>
                  <a:pt x="63" y="569"/>
                </a:lnTo>
                <a:lnTo>
                  <a:pt x="63" y="568"/>
                </a:lnTo>
                <a:lnTo>
                  <a:pt x="63" y="566"/>
                </a:lnTo>
                <a:lnTo>
                  <a:pt x="63" y="566"/>
                </a:lnTo>
                <a:lnTo>
                  <a:pt x="64" y="567"/>
                </a:lnTo>
                <a:lnTo>
                  <a:pt x="65" y="566"/>
                </a:lnTo>
                <a:lnTo>
                  <a:pt x="66" y="564"/>
                </a:lnTo>
                <a:lnTo>
                  <a:pt x="66" y="564"/>
                </a:lnTo>
                <a:lnTo>
                  <a:pt x="65" y="564"/>
                </a:lnTo>
                <a:lnTo>
                  <a:pt x="65" y="564"/>
                </a:lnTo>
                <a:lnTo>
                  <a:pt x="64" y="564"/>
                </a:lnTo>
                <a:lnTo>
                  <a:pt x="64" y="564"/>
                </a:lnTo>
                <a:lnTo>
                  <a:pt x="64" y="564"/>
                </a:lnTo>
                <a:lnTo>
                  <a:pt x="65" y="563"/>
                </a:lnTo>
                <a:lnTo>
                  <a:pt x="65" y="562"/>
                </a:lnTo>
                <a:lnTo>
                  <a:pt x="66" y="561"/>
                </a:lnTo>
                <a:lnTo>
                  <a:pt x="66" y="561"/>
                </a:lnTo>
                <a:lnTo>
                  <a:pt x="66" y="561"/>
                </a:lnTo>
                <a:lnTo>
                  <a:pt x="65" y="561"/>
                </a:lnTo>
                <a:lnTo>
                  <a:pt x="65" y="562"/>
                </a:lnTo>
                <a:lnTo>
                  <a:pt x="65" y="562"/>
                </a:lnTo>
                <a:lnTo>
                  <a:pt x="65" y="551"/>
                </a:lnTo>
                <a:lnTo>
                  <a:pt x="66" y="539"/>
                </a:lnTo>
                <a:lnTo>
                  <a:pt x="66" y="539"/>
                </a:lnTo>
                <a:lnTo>
                  <a:pt x="66" y="537"/>
                </a:lnTo>
                <a:lnTo>
                  <a:pt x="66" y="536"/>
                </a:lnTo>
                <a:lnTo>
                  <a:pt x="65" y="534"/>
                </a:lnTo>
                <a:lnTo>
                  <a:pt x="65" y="534"/>
                </a:lnTo>
                <a:lnTo>
                  <a:pt x="66" y="527"/>
                </a:lnTo>
                <a:lnTo>
                  <a:pt x="66" y="521"/>
                </a:lnTo>
                <a:lnTo>
                  <a:pt x="66" y="521"/>
                </a:lnTo>
                <a:lnTo>
                  <a:pt x="68" y="522"/>
                </a:lnTo>
                <a:lnTo>
                  <a:pt x="68" y="524"/>
                </a:lnTo>
                <a:lnTo>
                  <a:pt x="68" y="528"/>
                </a:lnTo>
                <a:lnTo>
                  <a:pt x="68" y="528"/>
                </a:lnTo>
                <a:lnTo>
                  <a:pt x="68" y="533"/>
                </a:lnTo>
                <a:lnTo>
                  <a:pt x="68" y="538"/>
                </a:lnTo>
                <a:lnTo>
                  <a:pt x="68" y="538"/>
                </a:lnTo>
                <a:lnTo>
                  <a:pt x="70" y="538"/>
                </a:lnTo>
                <a:lnTo>
                  <a:pt x="71" y="538"/>
                </a:lnTo>
                <a:lnTo>
                  <a:pt x="71" y="538"/>
                </a:lnTo>
                <a:lnTo>
                  <a:pt x="71" y="534"/>
                </a:lnTo>
                <a:lnTo>
                  <a:pt x="71" y="533"/>
                </a:lnTo>
                <a:lnTo>
                  <a:pt x="71" y="533"/>
                </a:lnTo>
                <a:lnTo>
                  <a:pt x="70" y="537"/>
                </a:lnTo>
                <a:lnTo>
                  <a:pt x="70" y="537"/>
                </a:lnTo>
                <a:lnTo>
                  <a:pt x="69" y="536"/>
                </a:lnTo>
                <a:lnTo>
                  <a:pt x="69" y="533"/>
                </a:lnTo>
                <a:lnTo>
                  <a:pt x="70" y="532"/>
                </a:lnTo>
                <a:lnTo>
                  <a:pt x="70" y="529"/>
                </a:lnTo>
                <a:lnTo>
                  <a:pt x="70" y="529"/>
                </a:lnTo>
                <a:lnTo>
                  <a:pt x="70" y="529"/>
                </a:lnTo>
                <a:lnTo>
                  <a:pt x="70" y="531"/>
                </a:lnTo>
                <a:lnTo>
                  <a:pt x="70" y="532"/>
                </a:lnTo>
                <a:lnTo>
                  <a:pt x="69" y="532"/>
                </a:lnTo>
                <a:lnTo>
                  <a:pt x="69" y="532"/>
                </a:lnTo>
                <a:lnTo>
                  <a:pt x="70" y="483"/>
                </a:lnTo>
                <a:lnTo>
                  <a:pt x="70" y="483"/>
                </a:lnTo>
                <a:lnTo>
                  <a:pt x="70" y="481"/>
                </a:lnTo>
                <a:lnTo>
                  <a:pt x="70" y="481"/>
                </a:lnTo>
                <a:lnTo>
                  <a:pt x="70" y="477"/>
                </a:lnTo>
                <a:lnTo>
                  <a:pt x="70" y="477"/>
                </a:lnTo>
                <a:lnTo>
                  <a:pt x="71" y="473"/>
                </a:lnTo>
                <a:lnTo>
                  <a:pt x="71" y="472"/>
                </a:lnTo>
                <a:lnTo>
                  <a:pt x="70" y="471"/>
                </a:lnTo>
                <a:lnTo>
                  <a:pt x="70" y="471"/>
                </a:lnTo>
                <a:lnTo>
                  <a:pt x="71" y="469"/>
                </a:lnTo>
                <a:lnTo>
                  <a:pt x="72" y="468"/>
                </a:lnTo>
                <a:lnTo>
                  <a:pt x="72" y="468"/>
                </a:lnTo>
                <a:lnTo>
                  <a:pt x="71" y="467"/>
                </a:lnTo>
                <a:lnTo>
                  <a:pt x="71" y="468"/>
                </a:lnTo>
                <a:lnTo>
                  <a:pt x="71" y="468"/>
                </a:lnTo>
                <a:lnTo>
                  <a:pt x="70" y="459"/>
                </a:lnTo>
                <a:lnTo>
                  <a:pt x="70" y="452"/>
                </a:lnTo>
                <a:lnTo>
                  <a:pt x="70" y="444"/>
                </a:lnTo>
                <a:lnTo>
                  <a:pt x="70" y="437"/>
                </a:lnTo>
                <a:lnTo>
                  <a:pt x="70" y="437"/>
                </a:lnTo>
                <a:lnTo>
                  <a:pt x="70" y="437"/>
                </a:lnTo>
                <a:lnTo>
                  <a:pt x="71" y="437"/>
                </a:lnTo>
                <a:lnTo>
                  <a:pt x="71" y="437"/>
                </a:lnTo>
                <a:lnTo>
                  <a:pt x="70" y="434"/>
                </a:lnTo>
                <a:lnTo>
                  <a:pt x="70" y="429"/>
                </a:lnTo>
                <a:lnTo>
                  <a:pt x="70" y="429"/>
                </a:lnTo>
                <a:lnTo>
                  <a:pt x="70" y="430"/>
                </a:lnTo>
                <a:lnTo>
                  <a:pt x="71" y="430"/>
                </a:lnTo>
                <a:lnTo>
                  <a:pt x="71" y="432"/>
                </a:lnTo>
                <a:lnTo>
                  <a:pt x="72" y="432"/>
                </a:lnTo>
                <a:lnTo>
                  <a:pt x="72" y="432"/>
                </a:lnTo>
                <a:lnTo>
                  <a:pt x="71" y="429"/>
                </a:lnTo>
                <a:lnTo>
                  <a:pt x="71" y="428"/>
                </a:lnTo>
                <a:lnTo>
                  <a:pt x="71" y="427"/>
                </a:lnTo>
                <a:lnTo>
                  <a:pt x="71" y="427"/>
                </a:lnTo>
                <a:lnTo>
                  <a:pt x="72" y="427"/>
                </a:lnTo>
                <a:lnTo>
                  <a:pt x="72" y="428"/>
                </a:lnTo>
                <a:lnTo>
                  <a:pt x="72" y="428"/>
                </a:lnTo>
                <a:lnTo>
                  <a:pt x="74" y="429"/>
                </a:lnTo>
                <a:lnTo>
                  <a:pt x="74" y="429"/>
                </a:lnTo>
                <a:lnTo>
                  <a:pt x="72" y="432"/>
                </a:lnTo>
                <a:lnTo>
                  <a:pt x="72" y="433"/>
                </a:lnTo>
                <a:lnTo>
                  <a:pt x="72" y="433"/>
                </a:lnTo>
                <a:lnTo>
                  <a:pt x="74" y="434"/>
                </a:lnTo>
                <a:lnTo>
                  <a:pt x="74" y="434"/>
                </a:lnTo>
                <a:lnTo>
                  <a:pt x="75" y="434"/>
                </a:lnTo>
                <a:lnTo>
                  <a:pt x="76" y="433"/>
                </a:lnTo>
                <a:lnTo>
                  <a:pt x="76" y="433"/>
                </a:lnTo>
                <a:lnTo>
                  <a:pt x="77" y="435"/>
                </a:lnTo>
                <a:lnTo>
                  <a:pt x="80" y="435"/>
                </a:lnTo>
                <a:lnTo>
                  <a:pt x="80" y="435"/>
                </a:lnTo>
                <a:lnTo>
                  <a:pt x="81" y="435"/>
                </a:lnTo>
                <a:lnTo>
                  <a:pt x="81" y="434"/>
                </a:lnTo>
                <a:lnTo>
                  <a:pt x="81" y="432"/>
                </a:lnTo>
                <a:lnTo>
                  <a:pt x="81" y="432"/>
                </a:lnTo>
                <a:lnTo>
                  <a:pt x="81" y="432"/>
                </a:lnTo>
                <a:lnTo>
                  <a:pt x="82" y="432"/>
                </a:lnTo>
                <a:lnTo>
                  <a:pt x="82" y="432"/>
                </a:lnTo>
                <a:lnTo>
                  <a:pt x="81" y="434"/>
                </a:lnTo>
                <a:lnTo>
                  <a:pt x="81" y="434"/>
                </a:lnTo>
                <a:lnTo>
                  <a:pt x="82" y="434"/>
                </a:lnTo>
                <a:lnTo>
                  <a:pt x="82" y="434"/>
                </a:lnTo>
                <a:lnTo>
                  <a:pt x="82" y="434"/>
                </a:lnTo>
                <a:lnTo>
                  <a:pt x="83" y="440"/>
                </a:lnTo>
                <a:lnTo>
                  <a:pt x="83" y="440"/>
                </a:lnTo>
                <a:lnTo>
                  <a:pt x="81" y="442"/>
                </a:lnTo>
                <a:lnTo>
                  <a:pt x="79" y="440"/>
                </a:lnTo>
                <a:lnTo>
                  <a:pt x="79" y="440"/>
                </a:lnTo>
                <a:lnTo>
                  <a:pt x="79" y="440"/>
                </a:lnTo>
                <a:lnTo>
                  <a:pt x="77" y="440"/>
                </a:lnTo>
                <a:lnTo>
                  <a:pt x="77" y="442"/>
                </a:lnTo>
                <a:lnTo>
                  <a:pt x="76" y="442"/>
                </a:lnTo>
                <a:lnTo>
                  <a:pt x="77" y="443"/>
                </a:lnTo>
                <a:lnTo>
                  <a:pt x="77" y="443"/>
                </a:lnTo>
                <a:lnTo>
                  <a:pt x="76" y="443"/>
                </a:lnTo>
                <a:lnTo>
                  <a:pt x="76" y="443"/>
                </a:lnTo>
                <a:lnTo>
                  <a:pt x="74" y="442"/>
                </a:lnTo>
                <a:lnTo>
                  <a:pt x="74" y="442"/>
                </a:lnTo>
                <a:lnTo>
                  <a:pt x="75" y="443"/>
                </a:lnTo>
                <a:lnTo>
                  <a:pt x="76" y="443"/>
                </a:lnTo>
                <a:lnTo>
                  <a:pt x="76" y="443"/>
                </a:lnTo>
                <a:lnTo>
                  <a:pt x="76" y="444"/>
                </a:lnTo>
                <a:lnTo>
                  <a:pt x="75" y="444"/>
                </a:lnTo>
                <a:lnTo>
                  <a:pt x="75" y="445"/>
                </a:lnTo>
                <a:lnTo>
                  <a:pt x="75" y="447"/>
                </a:lnTo>
                <a:lnTo>
                  <a:pt x="75" y="447"/>
                </a:lnTo>
                <a:lnTo>
                  <a:pt x="74" y="445"/>
                </a:lnTo>
                <a:lnTo>
                  <a:pt x="74" y="444"/>
                </a:lnTo>
                <a:lnTo>
                  <a:pt x="74" y="443"/>
                </a:lnTo>
                <a:lnTo>
                  <a:pt x="74" y="442"/>
                </a:lnTo>
                <a:lnTo>
                  <a:pt x="74" y="442"/>
                </a:lnTo>
                <a:lnTo>
                  <a:pt x="74" y="438"/>
                </a:lnTo>
                <a:lnTo>
                  <a:pt x="75" y="437"/>
                </a:lnTo>
                <a:lnTo>
                  <a:pt x="74" y="435"/>
                </a:lnTo>
                <a:lnTo>
                  <a:pt x="74" y="435"/>
                </a:lnTo>
                <a:lnTo>
                  <a:pt x="72" y="435"/>
                </a:lnTo>
                <a:lnTo>
                  <a:pt x="72" y="437"/>
                </a:lnTo>
                <a:lnTo>
                  <a:pt x="72" y="438"/>
                </a:lnTo>
                <a:lnTo>
                  <a:pt x="71" y="438"/>
                </a:lnTo>
                <a:lnTo>
                  <a:pt x="71" y="438"/>
                </a:lnTo>
                <a:lnTo>
                  <a:pt x="72" y="440"/>
                </a:lnTo>
                <a:lnTo>
                  <a:pt x="72" y="444"/>
                </a:lnTo>
                <a:lnTo>
                  <a:pt x="72" y="444"/>
                </a:lnTo>
                <a:lnTo>
                  <a:pt x="72" y="445"/>
                </a:lnTo>
                <a:lnTo>
                  <a:pt x="71" y="445"/>
                </a:lnTo>
                <a:lnTo>
                  <a:pt x="71" y="445"/>
                </a:lnTo>
                <a:lnTo>
                  <a:pt x="72" y="448"/>
                </a:lnTo>
                <a:lnTo>
                  <a:pt x="72" y="452"/>
                </a:lnTo>
                <a:lnTo>
                  <a:pt x="71" y="458"/>
                </a:lnTo>
                <a:lnTo>
                  <a:pt x="71" y="458"/>
                </a:lnTo>
                <a:lnTo>
                  <a:pt x="72" y="462"/>
                </a:lnTo>
                <a:lnTo>
                  <a:pt x="72" y="465"/>
                </a:lnTo>
                <a:lnTo>
                  <a:pt x="72" y="465"/>
                </a:lnTo>
                <a:lnTo>
                  <a:pt x="74" y="468"/>
                </a:lnTo>
                <a:lnTo>
                  <a:pt x="74" y="471"/>
                </a:lnTo>
                <a:lnTo>
                  <a:pt x="74" y="471"/>
                </a:lnTo>
                <a:lnTo>
                  <a:pt x="71" y="471"/>
                </a:lnTo>
                <a:lnTo>
                  <a:pt x="71" y="471"/>
                </a:lnTo>
                <a:lnTo>
                  <a:pt x="72" y="472"/>
                </a:lnTo>
                <a:lnTo>
                  <a:pt x="74" y="473"/>
                </a:lnTo>
                <a:lnTo>
                  <a:pt x="74" y="473"/>
                </a:lnTo>
                <a:lnTo>
                  <a:pt x="72" y="476"/>
                </a:lnTo>
                <a:lnTo>
                  <a:pt x="74" y="478"/>
                </a:lnTo>
                <a:lnTo>
                  <a:pt x="74" y="478"/>
                </a:lnTo>
                <a:lnTo>
                  <a:pt x="75" y="478"/>
                </a:lnTo>
                <a:lnTo>
                  <a:pt x="75" y="477"/>
                </a:lnTo>
                <a:lnTo>
                  <a:pt x="75" y="477"/>
                </a:lnTo>
                <a:lnTo>
                  <a:pt x="76" y="479"/>
                </a:lnTo>
                <a:lnTo>
                  <a:pt x="76" y="481"/>
                </a:lnTo>
                <a:lnTo>
                  <a:pt x="76" y="481"/>
                </a:lnTo>
                <a:lnTo>
                  <a:pt x="75" y="484"/>
                </a:lnTo>
                <a:lnTo>
                  <a:pt x="74" y="487"/>
                </a:lnTo>
                <a:lnTo>
                  <a:pt x="74" y="487"/>
                </a:lnTo>
                <a:lnTo>
                  <a:pt x="75" y="487"/>
                </a:lnTo>
                <a:lnTo>
                  <a:pt x="76" y="487"/>
                </a:lnTo>
                <a:lnTo>
                  <a:pt x="76" y="487"/>
                </a:lnTo>
                <a:lnTo>
                  <a:pt x="75" y="491"/>
                </a:lnTo>
                <a:lnTo>
                  <a:pt x="75" y="493"/>
                </a:lnTo>
                <a:lnTo>
                  <a:pt x="75" y="493"/>
                </a:lnTo>
                <a:lnTo>
                  <a:pt x="75" y="494"/>
                </a:lnTo>
                <a:lnTo>
                  <a:pt x="76" y="494"/>
                </a:lnTo>
                <a:lnTo>
                  <a:pt x="76" y="494"/>
                </a:lnTo>
                <a:lnTo>
                  <a:pt x="76" y="494"/>
                </a:lnTo>
                <a:lnTo>
                  <a:pt x="77" y="493"/>
                </a:lnTo>
                <a:lnTo>
                  <a:pt x="77" y="493"/>
                </a:lnTo>
                <a:lnTo>
                  <a:pt x="77" y="497"/>
                </a:lnTo>
                <a:lnTo>
                  <a:pt x="76" y="498"/>
                </a:lnTo>
                <a:lnTo>
                  <a:pt x="76" y="498"/>
                </a:lnTo>
                <a:lnTo>
                  <a:pt x="76" y="499"/>
                </a:lnTo>
                <a:lnTo>
                  <a:pt x="77" y="499"/>
                </a:lnTo>
                <a:lnTo>
                  <a:pt x="77" y="498"/>
                </a:lnTo>
                <a:lnTo>
                  <a:pt x="77" y="499"/>
                </a:lnTo>
                <a:lnTo>
                  <a:pt x="77" y="499"/>
                </a:lnTo>
                <a:lnTo>
                  <a:pt x="77" y="501"/>
                </a:lnTo>
                <a:lnTo>
                  <a:pt x="76" y="501"/>
                </a:lnTo>
                <a:lnTo>
                  <a:pt x="75" y="502"/>
                </a:lnTo>
                <a:lnTo>
                  <a:pt x="75" y="503"/>
                </a:lnTo>
                <a:lnTo>
                  <a:pt x="75" y="503"/>
                </a:lnTo>
                <a:lnTo>
                  <a:pt x="76" y="503"/>
                </a:lnTo>
                <a:lnTo>
                  <a:pt x="76" y="502"/>
                </a:lnTo>
                <a:lnTo>
                  <a:pt x="76" y="502"/>
                </a:lnTo>
                <a:lnTo>
                  <a:pt x="76" y="503"/>
                </a:lnTo>
                <a:lnTo>
                  <a:pt x="77" y="504"/>
                </a:lnTo>
                <a:lnTo>
                  <a:pt x="77" y="504"/>
                </a:lnTo>
                <a:lnTo>
                  <a:pt x="77" y="506"/>
                </a:lnTo>
                <a:lnTo>
                  <a:pt x="77" y="506"/>
                </a:lnTo>
                <a:lnTo>
                  <a:pt x="76" y="506"/>
                </a:lnTo>
                <a:lnTo>
                  <a:pt x="75" y="506"/>
                </a:lnTo>
                <a:lnTo>
                  <a:pt x="75" y="506"/>
                </a:lnTo>
                <a:lnTo>
                  <a:pt x="76" y="507"/>
                </a:lnTo>
                <a:lnTo>
                  <a:pt x="76" y="507"/>
                </a:lnTo>
                <a:lnTo>
                  <a:pt x="76" y="507"/>
                </a:lnTo>
                <a:lnTo>
                  <a:pt x="77" y="507"/>
                </a:lnTo>
                <a:lnTo>
                  <a:pt x="77" y="508"/>
                </a:lnTo>
                <a:lnTo>
                  <a:pt x="77" y="509"/>
                </a:lnTo>
                <a:lnTo>
                  <a:pt x="77" y="509"/>
                </a:lnTo>
                <a:lnTo>
                  <a:pt x="77" y="509"/>
                </a:lnTo>
                <a:lnTo>
                  <a:pt x="79" y="508"/>
                </a:lnTo>
                <a:lnTo>
                  <a:pt x="79" y="507"/>
                </a:lnTo>
                <a:lnTo>
                  <a:pt x="79" y="504"/>
                </a:lnTo>
                <a:lnTo>
                  <a:pt x="80" y="504"/>
                </a:lnTo>
                <a:lnTo>
                  <a:pt x="80" y="504"/>
                </a:lnTo>
                <a:lnTo>
                  <a:pt x="80" y="504"/>
                </a:lnTo>
                <a:lnTo>
                  <a:pt x="77" y="504"/>
                </a:lnTo>
                <a:lnTo>
                  <a:pt x="77" y="501"/>
                </a:lnTo>
                <a:close/>
                <a:moveTo>
                  <a:pt x="82" y="438"/>
                </a:moveTo>
                <a:lnTo>
                  <a:pt x="82" y="438"/>
                </a:lnTo>
                <a:lnTo>
                  <a:pt x="80" y="438"/>
                </a:lnTo>
                <a:lnTo>
                  <a:pt x="79" y="440"/>
                </a:lnTo>
                <a:lnTo>
                  <a:pt x="82" y="440"/>
                </a:lnTo>
                <a:lnTo>
                  <a:pt x="82" y="438"/>
                </a:lnTo>
                <a:close/>
                <a:moveTo>
                  <a:pt x="75" y="438"/>
                </a:moveTo>
                <a:lnTo>
                  <a:pt x="75" y="440"/>
                </a:lnTo>
                <a:lnTo>
                  <a:pt x="75" y="440"/>
                </a:lnTo>
                <a:lnTo>
                  <a:pt x="77" y="439"/>
                </a:lnTo>
                <a:lnTo>
                  <a:pt x="79" y="438"/>
                </a:lnTo>
                <a:lnTo>
                  <a:pt x="79" y="437"/>
                </a:lnTo>
                <a:lnTo>
                  <a:pt x="79" y="437"/>
                </a:lnTo>
                <a:lnTo>
                  <a:pt x="77" y="437"/>
                </a:lnTo>
                <a:lnTo>
                  <a:pt x="76" y="438"/>
                </a:lnTo>
                <a:lnTo>
                  <a:pt x="76" y="438"/>
                </a:lnTo>
                <a:lnTo>
                  <a:pt x="75" y="438"/>
                </a:lnTo>
                <a:lnTo>
                  <a:pt x="75" y="438"/>
                </a:lnTo>
                <a:close/>
                <a:moveTo>
                  <a:pt x="72" y="484"/>
                </a:moveTo>
                <a:lnTo>
                  <a:pt x="72" y="484"/>
                </a:lnTo>
                <a:lnTo>
                  <a:pt x="74" y="483"/>
                </a:lnTo>
                <a:lnTo>
                  <a:pt x="75" y="483"/>
                </a:lnTo>
                <a:lnTo>
                  <a:pt x="75" y="482"/>
                </a:lnTo>
                <a:lnTo>
                  <a:pt x="75" y="481"/>
                </a:lnTo>
                <a:lnTo>
                  <a:pt x="75" y="481"/>
                </a:lnTo>
                <a:lnTo>
                  <a:pt x="74" y="481"/>
                </a:lnTo>
                <a:lnTo>
                  <a:pt x="72" y="482"/>
                </a:lnTo>
                <a:lnTo>
                  <a:pt x="72" y="482"/>
                </a:lnTo>
                <a:lnTo>
                  <a:pt x="72" y="482"/>
                </a:lnTo>
                <a:lnTo>
                  <a:pt x="72" y="483"/>
                </a:lnTo>
                <a:lnTo>
                  <a:pt x="72" y="484"/>
                </a:lnTo>
                <a:lnTo>
                  <a:pt x="72" y="484"/>
                </a:lnTo>
                <a:lnTo>
                  <a:pt x="72" y="484"/>
                </a:lnTo>
                <a:close/>
                <a:moveTo>
                  <a:pt x="48" y="198"/>
                </a:moveTo>
                <a:lnTo>
                  <a:pt x="48" y="198"/>
                </a:lnTo>
                <a:lnTo>
                  <a:pt x="48" y="195"/>
                </a:lnTo>
                <a:lnTo>
                  <a:pt x="47" y="194"/>
                </a:ln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7" y="195"/>
                </a:lnTo>
                <a:lnTo>
                  <a:pt x="48" y="196"/>
                </a:lnTo>
                <a:lnTo>
                  <a:pt x="48" y="196"/>
                </a:lnTo>
                <a:lnTo>
                  <a:pt x="46" y="196"/>
                </a:lnTo>
                <a:lnTo>
                  <a:pt x="45" y="198"/>
                </a:lnTo>
                <a:lnTo>
                  <a:pt x="48" y="198"/>
                </a:lnTo>
                <a:close/>
                <a:moveTo>
                  <a:pt x="47" y="226"/>
                </a:moveTo>
                <a:lnTo>
                  <a:pt x="47" y="228"/>
                </a:lnTo>
                <a:lnTo>
                  <a:pt x="47" y="228"/>
                </a:lnTo>
                <a:lnTo>
                  <a:pt x="50" y="228"/>
                </a:lnTo>
                <a:lnTo>
                  <a:pt x="51" y="229"/>
                </a:lnTo>
                <a:lnTo>
                  <a:pt x="51" y="229"/>
                </a:lnTo>
                <a:lnTo>
                  <a:pt x="51" y="228"/>
                </a:lnTo>
                <a:lnTo>
                  <a:pt x="50" y="226"/>
                </a:lnTo>
                <a:lnTo>
                  <a:pt x="47" y="226"/>
                </a:lnTo>
                <a:lnTo>
                  <a:pt x="47" y="226"/>
                </a:lnTo>
                <a:close/>
                <a:moveTo>
                  <a:pt x="52" y="225"/>
                </a:moveTo>
                <a:lnTo>
                  <a:pt x="52" y="225"/>
                </a:lnTo>
                <a:lnTo>
                  <a:pt x="54" y="226"/>
                </a:lnTo>
                <a:lnTo>
                  <a:pt x="57" y="228"/>
                </a:lnTo>
                <a:lnTo>
                  <a:pt x="57" y="228"/>
                </a:lnTo>
                <a:lnTo>
                  <a:pt x="54" y="225"/>
                </a:lnTo>
                <a:lnTo>
                  <a:pt x="53" y="224"/>
                </a:lnTo>
                <a:lnTo>
                  <a:pt x="52" y="225"/>
                </a:lnTo>
                <a:lnTo>
                  <a:pt x="52" y="225"/>
                </a:lnTo>
                <a:close/>
                <a:moveTo>
                  <a:pt x="50" y="214"/>
                </a:moveTo>
                <a:lnTo>
                  <a:pt x="50" y="214"/>
                </a:lnTo>
                <a:lnTo>
                  <a:pt x="52" y="215"/>
                </a:lnTo>
                <a:lnTo>
                  <a:pt x="53" y="215"/>
                </a:lnTo>
                <a:lnTo>
                  <a:pt x="53" y="214"/>
                </a:lnTo>
                <a:lnTo>
                  <a:pt x="53" y="214"/>
                </a:lnTo>
                <a:lnTo>
                  <a:pt x="52" y="214"/>
                </a:lnTo>
                <a:lnTo>
                  <a:pt x="52" y="213"/>
                </a:lnTo>
                <a:lnTo>
                  <a:pt x="51" y="211"/>
                </a:lnTo>
                <a:lnTo>
                  <a:pt x="51" y="211"/>
                </a:lnTo>
                <a:lnTo>
                  <a:pt x="50" y="214"/>
                </a:lnTo>
                <a:lnTo>
                  <a:pt x="50" y="214"/>
                </a:lnTo>
                <a:close/>
                <a:moveTo>
                  <a:pt x="46" y="215"/>
                </a:moveTo>
                <a:lnTo>
                  <a:pt x="46" y="215"/>
                </a:lnTo>
                <a:lnTo>
                  <a:pt x="45" y="214"/>
                </a:lnTo>
                <a:lnTo>
                  <a:pt x="45" y="214"/>
                </a:lnTo>
                <a:lnTo>
                  <a:pt x="45" y="214"/>
                </a:lnTo>
                <a:lnTo>
                  <a:pt x="43" y="216"/>
                </a:lnTo>
                <a:lnTo>
                  <a:pt x="43" y="216"/>
                </a:lnTo>
                <a:lnTo>
                  <a:pt x="46" y="215"/>
                </a:lnTo>
                <a:lnTo>
                  <a:pt x="46" y="215"/>
                </a:lnTo>
                <a:lnTo>
                  <a:pt x="46" y="215"/>
                </a:lnTo>
                <a:close/>
                <a:moveTo>
                  <a:pt x="53" y="218"/>
                </a:moveTo>
                <a:lnTo>
                  <a:pt x="53" y="218"/>
                </a:lnTo>
                <a:lnTo>
                  <a:pt x="53" y="218"/>
                </a:lnTo>
                <a:lnTo>
                  <a:pt x="54" y="219"/>
                </a:lnTo>
                <a:lnTo>
                  <a:pt x="54" y="219"/>
                </a:lnTo>
                <a:lnTo>
                  <a:pt x="56" y="216"/>
                </a:lnTo>
                <a:lnTo>
                  <a:pt x="56" y="216"/>
                </a:lnTo>
                <a:lnTo>
                  <a:pt x="53" y="216"/>
                </a:lnTo>
                <a:lnTo>
                  <a:pt x="53" y="216"/>
                </a:lnTo>
                <a:lnTo>
                  <a:pt x="53" y="218"/>
                </a:lnTo>
                <a:lnTo>
                  <a:pt x="53" y="218"/>
                </a:lnTo>
                <a:close/>
                <a:moveTo>
                  <a:pt x="45" y="229"/>
                </a:moveTo>
                <a:lnTo>
                  <a:pt x="45" y="229"/>
                </a:lnTo>
                <a:lnTo>
                  <a:pt x="46" y="228"/>
                </a:lnTo>
                <a:lnTo>
                  <a:pt x="45" y="226"/>
                </a:lnTo>
                <a:lnTo>
                  <a:pt x="45" y="223"/>
                </a:lnTo>
                <a:lnTo>
                  <a:pt x="45" y="223"/>
                </a:lnTo>
                <a:lnTo>
                  <a:pt x="47" y="221"/>
                </a:lnTo>
                <a:lnTo>
                  <a:pt x="47" y="221"/>
                </a:lnTo>
                <a:lnTo>
                  <a:pt x="47" y="221"/>
                </a:lnTo>
                <a:lnTo>
                  <a:pt x="48" y="223"/>
                </a:lnTo>
                <a:lnTo>
                  <a:pt x="48" y="223"/>
                </a:lnTo>
                <a:lnTo>
                  <a:pt x="50" y="221"/>
                </a:lnTo>
                <a:lnTo>
                  <a:pt x="50" y="220"/>
                </a:lnTo>
                <a:lnTo>
                  <a:pt x="51" y="219"/>
                </a:lnTo>
                <a:lnTo>
                  <a:pt x="51" y="219"/>
                </a:lnTo>
                <a:lnTo>
                  <a:pt x="50" y="218"/>
                </a:lnTo>
                <a:lnTo>
                  <a:pt x="48" y="216"/>
                </a:lnTo>
                <a:lnTo>
                  <a:pt x="48" y="216"/>
                </a:lnTo>
                <a:lnTo>
                  <a:pt x="45" y="218"/>
                </a:lnTo>
                <a:lnTo>
                  <a:pt x="43" y="219"/>
                </a:lnTo>
                <a:lnTo>
                  <a:pt x="43" y="220"/>
                </a:lnTo>
                <a:lnTo>
                  <a:pt x="43" y="220"/>
                </a:lnTo>
                <a:lnTo>
                  <a:pt x="45" y="220"/>
                </a:lnTo>
                <a:lnTo>
                  <a:pt x="45" y="219"/>
                </a:lnTo>
                <a:lnTo>
                  <a:pt x="45" y="219"/>
                </a:lnTo>
                <a:lnTo>
                  <a:pt x="46" y="219"/>
                </a:lnTo>
                <a:lnTo>
                  <a:pt x="47" y="219"/>
                </a:lnTo>
                <a:lnTo>
                  <a:pt x="47" y="219"/>
                </a:lnTo>
                <a:lnTo>
                  <a:pt x="47" y="219"/>
                </a:lnTo>
                <a:lnTo>
                  <a:pt x="46" y="220"/>
                </a:lnTo>
                <a:lnTo>
                  <a:pt x="43" y="221"/>
                </a:lnTo>
                <a:lnTo>
                  <a:pt x="43" y="221"/>
                </a:lnTo>
                <a:lnTo>
                  <a:pt x="43" y="225"/>
                </a:lnTo>
                <a:lnTo>
                  <a:pt x="45" y="229"/>
                </a:lnTo>
                <a:lnTo>
                  <a:pt x="45" y="229"/>
                </a:lnTo>
                <a:close/>
                <a:moveTo>
                  <a:pt x="34" y="230"/>
                </a:moveTo>
                <a:lnTo>
                  <a:pt x="34" y="230"/>
                </a:lnTo>
                <a:lnTo>
                  <a:pt x="34" y="228"/>
                </a:lnTo>
                <a:lnTo>
                  <a:pt x="33" y="226"/>
                </a:lnTo>
                <a:lnTo>
                  <a:pt x="33" y="226"/>
                </a:lnTo>
                <a:lnTo>
                  <a:pt x="33" y="229"/>
                </a:lnTo>
                <a:lnTo>
                  <a:pt x="33" y="230"/>
                </a:lnTo>
                <a:lnTo>
                  <a:pt x="34" y="230"/>
                </a:lnTo>
                <a:close/>
                <a:moveTo>
                  <a:pt x="27" y="243"/>
                </a:moveTo>
                <a:lnTo>
                  <a:pt x="27" y="243"/>
                </a:lnTo>
                <a:lnTo>
                  <a:pt x="28" y="240"/>
                </a:lnTo>
                <a:lnTo>
                  <a:pt x="28" y="239"/>
                </a:lnTo>
                <a:lnTo>
                  <a:pt x="27" y="239"/>
                </a:lnTo>
                <a:lnTo>
                  <a:pt x="27" y="239"/>
                </a:lnTo>
                <a:lnTo>
                  <a:pt x="25" y="240"/>
                </a:lnTo>
                <a:lnTo>
                  <a:pt x="25" y="242"/>
                </a:lnTo>
                <a:lnTo>
                  <a:pt x="27" y="243"/>
                </a:lnTo>
                <a:lnTo>
                  <a:pt x="27" y="243"/>
                </a:lnTo>
                <a:close/>
                <a:moveTo>
                  <a:pt x="33" y="249"/>
                </a:moveTo>
                <a:lnTo>
                  <a:pt x="33" y="249"/>
                </a:lnTo>
                <a:lnTo>
                  <a:pt x="34" y="245"/>
                </a:lnTo>
                <a:lnTo>
                  <a:pt x="34" y="243"/>
                </a:lnTo>
                <a:lnTo>
                  <a:pt x="34" y="242"/>
                </a:lnTo>
                <a:lnTo>
                  <a:pt x="34" y="242"/>
                </a:lnTo>
                <a:lnTo>
                  <a:pt x="31" y="242"/>
                </a:lnTo>
                <a:lnTo>
                  <a:pt x="31" y="242"/>
                </a:lnTo>
                <a:lnTo>
                  <a:pt x="33" y="244"/>
                </a:lnTo>
                <a:lnTo>
                  <a:pt x="33" y="244"/>
                </a:lnTo>
                <a:lnTo>
                  <a:pt x="33" y="247"/>
                </a:lnTo>
                <a:lnTo>
                  <a:pt x="33" y="248"/>
                </a:lnTo>
                <a:lnTo>
                  <a:pt x="33" y="249"/>
                </a:lnTo>
                <a:lnTo>
                  <a:pt x="33" y="249"/>
                </a:lnTo>
                <a:close/>
                <a:moveTo>
                  <a:pt x="33" y="258"/>
                </a:moveTo>
                <a:lnTo>
                  <a:pt x="33" y="258"/>
                </a:lnTo>
                <a:lnTo>
                  <a:pt x="34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0"/>
                </a:lnTo>
                <a:lnTo>
                  <a:pt x="33" y="250"/>
                </a:lnTo>
                <a:lnTo>
                  <a:pt x="31" y="252"/>
                </a:lnTo>
                <a:lnTo>
                  <a:pt x="31" y="254"/>
                </a:lnTo>
                <a:lnTo>
                  <a:pt x="33" y="258"/>
                </a:lnTo>
                <a:lnTo>
                  <a:pt x="33" y="258"/>
                </a:lnTo>
                <a:close/>
                <a:moveTo>
                  <a:pt x="27" y="259"/>
                </a:moveTo>
                <a:lnTo>
                  <a:pt x="27" y="259"/>
                </a:lnTo>
                <a:lnTo>
                  <a:pt x="28" y="255"/>
                </a:lnTo>
                <a:lnTo>
                  <a:pt x="28" y="253"/>
                </a:lnTo>
                <a:lnTo>
                  <a:pt x="27" y="252"/>
                </a:lnTo>
                <a:lnTo>
                  <a:pt x="27" y="252"/>
                </a:lnTo>
                <a:lnTo>
                  <a:pt x="27" y="254"/>
                </a:lnTo>
                <a:lnTo>
                  <a:pt x="27" y="257"/>
                </a:lnTo>
                <a:lnTo>
                  <a:pt x="25" y="258"/>
                </a:lnTo>
                <a:lnTo>
                  <a:pt x="27" y="259"/>
                </a:lnTo>
                <a:lnTo>
                  <a:pt x="27" y="259"/>
                </a:lnTo>
                <a:close/>
                <a:moveTo>
                  <a:pt x="52" y="237"/>
                </a:moveTo>
                <a:lnTo>
                  <a:pt x="52" y="237"/>
                </a:lnTo>
                <a:lnTo>
                  <a:pt x="53" y="238"/>
                </a:lnTo>
                <a:lnTo>
                  <a:pt x="53" y="238"/>
                </a:lnTo>
                <a:lnTo>
                  <a:pt x="54" y="238"/>
                </a:lnTo>
                <a:lnTo>
                  <a:pt x="54" y="235"/>
                </a:lnTo>
                <a:lnTo>
                  <a:pt x="54" y="235"/>
                </a:lnTo>
                <a:lnTo>
                  <a:pt x="53" y="235"/>
                </a:lnTo>
                <a:lnTo>
                  <a:pt x="52" y="237"/>
                </a:lnTo>
                <a:lnTo>
                  <a:pt x="52" y="237"/>
                </a:lnTo>
                <a:close/>
                <a:moveTo>
                  <a:pt x="42" y="238"/>
                </a:moveTo>
                <a:lnTo>
                  <a:pt x="42" y="238"/>
                </a:lnTo>
                <a:lnTo>
                  <a:pt x="43" y="237"/>
                </a:lnTo>
                <a:lnTo>
                  <a:pt x="43" y="235"/>
                </a:lnTo>
                <a:lnTo>
                  <a:pt x="43" y="233"/>
                </a:lnTo>
                <a:lnTo>
                  <a:pt x="43" y="233"/>
                </a:lnTo>
                <a:lnTo>
                  <a:pt x="45" y="233"/>
                </a:lnTo>
                <a:lnTo>
                  <a:pt x="46" y="230"/>
                </a:lnTo>
                <a:lnTo>
                  <a:pt x="46" y="230"/>
                </a:lnTo>
                <a:lnTo>
                  <a:pt x="43" y="231"/>
                </a:lnTo>
                <a:lnTo>
                  <a:pt x="42" y="233"/>
                </a:lnTo>
                <a:lnTo>
                  <a:pt x="42" y="238"/>
                </a:lnTo>
                <a:lnTo>
                  <a:pt x="42" y="238"/>
                </a:lnTo>
                <a:close/>
                <a:moveTo>
                  <a:pt x="46" y="238"/>
                </a:moveTo>
                <a:lnTo>
                  <a:pt x="46" y="238"/>
                </a:lnTo>
                <a:lnTo>
                  <a:pt x="46" y="235"/>
                </a:lnTo>
                <a:lnTo>
                  <a:pt x="47" y="235"/>
                </a:lnTo>
                <a:lnTo>
                  <a:pt x="47" y="235"/>
                </a:lnTo>
                <a:lnTo>
                  <a:pt x="47" y="234"/>
                </a:lnTo>
                <a:lnTo>
                  <a:pt x="47" y="233"/>
                </a:lnTo>
                <a:lnTo>
                  <a:pt x="47" y="233"/>
                </a:lnTo>
                <a:lnTo>
                  <a:pt x="46" y="235"/>
                </a:lnTo>
                <a:lnTo>
                  <a:pt x="45" y="234"/>
                </a:lnTo>
                <a:lnTo>
                  <a:pt x="45" y="234"/>
                </a:lnTo>
                <a:lnTo>
                  <a:pt x="45" y="237"/>
                </a:lnTo>
                <a:lnTo>
                  <a:pt x="46" y="238"/>
                </a:lnTo>
                <a:lnTo>
                  <a:pt x="46" y="238"/>
                </a:lnTo>
                <a:close/>
                <a:moveTo>
                  <a:pt x="54" y="238"/>
                </a:moveTo>
                <a:lnTo>
                  <a:pt x="54" y="238"/>
                </a:lnTo>
                <a:lnTo>
                  <a:pt x="53" y="240"/>
                </a:lnTo>
                <a:lnTo>
                  <a:pt x="52" y="240"/>
                </a:lnTo>
                <a:lnTo>
                  <a:pt x="52" y="243"/>
                </a:lnTo>
                <a:lnTo>
                  <a:pt x="52" y="243"/>
                </a:lnTo>
                <a:lnTo>
                  <a:pt x="53" y="243"/>
                </a:lnTo>
                <a:lnTo>
                  <a:pt x="54" y="242"/>
                </a:lnTo>
                <a:lnTo>
                  <a:pt x="54" y="242"/>
                </a:lnTo>
                <a:lnTo>
                  <a:pt x="54" y="242"/>
                </a:lnTo>
                <a:lnTo>
                  <a:pt x="56" y="243"/>
                </a:lnTo>
                <a:lnTo>
                  <a:pt x="56" y="243"/>
                </a:lnTo>
                <a:lnTo>
                  <a:pt x="57" y="243"/>
                </a:lnTo>
                <a:lnTo>
                  <a:pt x="57" y="240"/>
                </a:lnTo>
                <a:lnTo>
                  <a:pt x="57" y="240"/>
                </a:lnTo>
                <a:lnTo>
                  <a:pt x="56" y="240"/>
                </a:lnTo>
                <a:lnTo>
                  <a:pt x="54" y="240"/>
                </a:lnTo>
                <a:lnTo>
                  <a:pt x="54" y="238"/>
                </a:lnTo>
                <a:lnTo>
                  <a:pt x="54" y="238"/>
                </a:lnTo>
                <a:close/>
                <a:moveTo>
                  <a:pt x="51" y="252"/>
                </a:moveTo>
                <a:lnTo>
                  <a:pt x="51" y="252"/>
                </a:lnTo>
                <a:lnTo>
                  <a:pt x="50" y="252"/>
                </a:lnTo>
                <a:lnTo>
                  <a:pt x="50" y="250"/>
                </a:lnTo>
                <a:lnTo>
                  <a:pt x="50" y="249"/>
                </a:lnTo>
                <a:lnTo>
                  <a:pt x="48" y="249"/>
                </a:lnTo>
                <a:lnTo>
                  <a:pt x="48" y="249"/>
                </a:lnTo>
                <a:lnTo>
                  <a:pt x="48" y="247"/>
                </a:lnTo>
                <a:lnTo>
                  <a:pt x="47" y="245"/>
                </a:lnTo>
                <a:lnTo>
                  <a:pt x="47" y="245"/>
                </a:lnTo>
                <a:lnTo>
                  <a:pt x="48" y="243"/>
                </a:lnTo>
                <a:lnTo>
                  <a:pt x="50" y="239"/>
                </a:lnTo>
                <a:lnTo>
                  <a:pt x="47" y="239"/>
                </a:lnTo>
                <a:lnTo>
                  <a:pt x="47" y="239"/>
                </a:lnTo>
                <a:lnTo>
                  <a:pt x="47" y="242"/>
                </a:lnTo>
                <a:lnTo>
                  <a:pt x="47" y="243"/>
                </a:lnTo>
                <a:lnTo>
                  <a:pt x="45" y="242"/>
                </a:lnTo>
                <a:lnTo>
                  <a:pt x="45" y="242"/>
                </a:lnTo>
                <a:lnTo>
                  <a:pt x="47" y="250"/>
                </a:lnTo>
                <a:lnTo>
                  <a:pt x="47" y="250"/>
                </a:lnTo>
                <a:lnTo>
                  <a:pt x="48" y="250"/>
                </a:lnTo>
                <a:lnTo>
                  <a:pt x="50" y="253"/>
                </a:lnTo>
                <a:lnTo>
                  <a:pt x="50" y="253"/>
                </a:lnTo>
                <a:lnTo>
                  <a:pt x="51" y="252"/>
                </a:lnTo>
                <a:lnTo>
                  <a:pt x="51" y="252"/>
                </a:lnTo>
                <a:close/>
                <a:moveTo>
                  <a:pt x="59" y="259"/>
                </a:moveTo>
                <a:lnTo>
                  <a:pt x="59" y="259"/>
                </a:lnTo>
                <a:lnTo>
                  <a:pt x="58" y="255"/>
                </a:lnTo>
                <a:lnTo>
                  <a:pt x="57" y="253"/>
                </a:lnTo>
                <a:lnTo>
                  <a:pt x="57" y="253"/>
                </a:lnTo>
                <a:lnTo>
                  <a:pt x="58" y="249"/>
                </a:lnTo>
                <a:lnTo>
                  <a:pt x="58" y="244"/>
                </a:lnTo>
                <a:lnTo>
                  <a:pt x="58" y="244"/>
                </a:lnTo>
                <a:lnTo>
                  <a:pt x="56" y="245"/>
                </a:lnTo>
                <a:lnTo>
                  <a:pt x="56" y="245"/>
                </a:lnTo>
                <a:lnTo>
                  <a:pt x="56" y="248"/>
                </a:lnTo>
                <a:lnTo>
                  <a:pt x="56" y="249"/>
                </a:lnTo>
                <a:lnTo>
                  <a:pt x="56" y="249"/>
                </a:lnTo>
                <a:lnTo>
                  <a:pt x="57" y="248"/>
                </a:lnTo>
                <a:lnTo>
                  <a:pt x="57" y="247"/>
                </a:lnTo>
                <a:lnTo>
                  <a:pt x="57" y="247"/>
                </a:lnTo>
                <a:lnTo>
                  <a:pt x="57" y="248"/>
                </a:lnTo>
                <a:lnTo>
                  <a:pt x="57" y="249"/>
                </a:lnTo>
                <a:lnTo>
                  <a:pt x="56" y="252"/>
                </a:lnTo>
                <a:lnTo>
                  <a:pt x="56" y="252"/>
                </a:lnTo>
                <a:lnTo>
                  <a:pt x="54" y="249"/>
                </a:lnTo>
                <a:lnTo>
                  <a:pt x="54" y="249"/>
                </a:lnTo>
                <a:lnTo>
                  <a:pt x="53" y="249"/>
                </a:lnTo>
                <a:lnTo>
                  <a:pt x="52" y="248"/>
                </a:lnTo>
                <a:lnTo>
                  <a:pt x="52" y="248"/>
                </a:lnTo>
                <a:lnTo>
                  <a:pt x="53" y="245"/>
                </a:lnTo>
                <a:lnTo>
                  <a:pt x="53" y="245"/>
                </a:lnTo>
                <a:lnTo>
                  <a:pt x="51" y="247"/>
                </a:lnTo>
                <a:lnTo>
                  <a:pt x="50" y="248"/>
                </a:lnTo>
                <a:lnTo>
                  <a:pt x="50" y="248"/>
                </a:lnTo>
                <a:lnTo>
                  <a:pt x="50" y="247"/>
                </a:lnTo>
                <a:lnTo>
                  <a:pt x="50" y="245"/>
                </a:lnTo>
                <a:lnTo>
                  <a:pt x="48" y="247"/>
                </a:lnTo>
                <a:lnTo>
                  <a:pt x="48" y="247"/>
                </a:lnTo>
                <a:lnTo>
                  <a:pt x="51" y="248"/>
                </a:lnTo>
                <a:lnTo>
                  <a:pt x="51" y="249"/>
                </a:lnTo>
                <a:lnTo>
                  <a:pt x="52" y="250"/>
                </a:lnTo>
                <a:lnTo>
                  <a:pt x="52" y="250"/>
                </a:lnTo>
                <a:lnTo>
                  <a:pt x="53" y="250"/>
                </a:lnTo>
                <a:lnTo>
                  <a:pt x="54" y="250"/>
                </a:lnTo>
                <a:lnTo>
                  <a:pt x="54" y="253"/>
                </a:lnTo>
                <a:lnTo>
                  <a:pt x="54" y="253"/>
                </a:lnTo>
                <a:lnTo>
                  <a:pt x="54" y="253"/>
                </a:lnTo>
                <a:lnTo>
                  <a:pt x="56" y="253"/>
                </a:lnTo>
                <a:lnTo>
                  <a:pt x="57" y="254"/>
                </a:lnTo>
                <a:lnTo>
                  <a:pt x="57" y="254"/>
                </a:lnTo>
                <a:lnTo>
                  <a:pt x="56" y="254"/>
                </a:lnTo>
                <a:lnTo>
                  <a:pt x="54" y="257"/>
                </a:lnTo>
                <a:lnTo>
                  <a:pt x="54" y="258"/>
                </a:lnTo>
                <a:lnTo>
                  <a:pt x="53" y="259"/>
                </a:lnTo>
                <a:lnTo>
                  <a:pt x="56" y="259"/>
                </a:lnTo>
                <a:lnTo>
                  <a:pt x="56" y="259"/>
                </a:lnTo>
                <a:lnTo>
                  <a:pt x="56" y="257"/>
                </a:lnTo>
                <a:lnTo>
                  <a:pt x="57" y="255"/>
                </a:lnTo>
                <a:lnTo>
                  <a:pt x="57" y="255"/>
                </a:lnTo>
                <a:lnTo>
                  <a:pt x="57" y="255"/>
                </a:lnTo>
                <a:lnTo>
                  <a:pt x="57" y="258"/>
                </a:lnTo>
                <a:lnTo>
                  <a:pt x="58" y="259"/>
                </a:lnTo>
                <a:lnTo>
                  <a:pt x="59" y="259"/>
                </a:lnTo>
                <a:lnTo>
                  <a:pt x="59" y="259"/>
                </a:lnTo>
                <a:close/>
                <a:moveTo>
                  <a:pt x="48" y="262"/>
                </a:moveTo>
                <a:lnTo>
                  <a:pt x="48" y="262"/>
                </a:lnTo>
                <a:lnTo>
                  <a:pt x="48" y="263"/>
                </a:lnTo>
                <a:lnTo>
                  <a:pt x="48" y="264"/>
                </a:lnTo>
                <a:lnTo>
                  <a:pt x="48" y="264"/>
                </a:lnTo>
                <a:lnTo>
                  <a:pt x="50" y="264"/>
                </a:lnTo>
                <a:lnTo>
                  <a:pt x="50" y="264"/>
                </a:lnTo>
                <a:lnTo>
                  <a:pt x="50" y="263"/>
                </a:lnTo>
                <a:lnTo>
                  <a:pt x="48" y="262"/>
                </a:lnTo>
                <a:lnTo>
                  <a:pt x="48" y="262"/>
                </a:lnTo>
                <a:close/>
                <a:moveTo>
                  <a:pt x="54" y="265"/>
                </a:moveTo>
                <a:lnTo>
                  <a:pt x="54" y="265"/>
                </a:lnTo>
                <a:lnTo>
                  <a:pt x="54" y="264"/>
                </a:lnTo>
                <a:lnTo>
                  <a:pt x="53" y="264"/>
                </a:lnTo>
                <a:lnTo>
                  <a:pt x="52" y="264"/>
                </a:lnTo>
                <a:lnTo>
                  <a:pt x="52" y="264"/>
                </a:lnTo>
                <a:lnTo>
                  <a:pt x="52" y="262"/>
                </a:lnTo>
                <a:lnTo>
                  <a:pt x="52" y="260"/>
                </a:lnTo>
                <a:lnTo>
                  <a:pt x="51" y="260"/>
                </a:lnTo>
                <a:lnTo>
                  <a:pt x="51" y="260"/>
                </a:lnTo>
                <a:lnTo>
                  <a:pt x="52" y="263"/>
                </a:lnTo>
                <a:lnTo>
                  <a:pt x="51" y="265"/>
                </a:lnTo>
                <a:lnTo>
                  <a:pt x="51" y="265"/>
                </a:lnTo>
                <a:lnTo>
                  <a:pt x="53" y="265"/>
                </a:lnTo>
                <a:lnTo>
                  <a:pt x="54" y="265"/>
                </a:lnTo>
                <a:lnTo>
                  <a:pt x="54" y="265"/>
                </a:lnTo>
                <a:close/>
                <a:moveTo>
                  <a:pt x="57" y="269"/>
                </a:moveTo>
                <a:lnTo>
                  <a:pt x="57" y="269"/>
                </a:lnTo>
                <a:lnTo>
                  <a:pt x="58" y="267"/>
                </a:lnTo>
                <a:lnTo>
                  <a:pt x="58" y="267"/>
                </a:lnTo>
                <a:lnTo>
                  <a:pt x="57" y="265"/>
                </a:lnTo>
                <a:lnTo>
                  <a:pt x="57" y="265"/>
                </a:lnTo>
                <a:lnTo>
                  <a:pt x="56" y="267"/>
                </a:lnTo>
                <a:lnTo>
                  <a:pt x="56" y="267"/>
                </a:lnTo>
                <a:lnTo>
                  <a:pt x="56" y="268"/>
                </a:lnTo>
                <a:lnTo>
                  <a:pt x="57" y="269"/>
                </a:lnTo>
                <a:lnTo>
                  <a:pt x="57" y="269"/>
                </a:lnTo>
                <a:close/>
                <a:moveTo>
                  <a:pt x="56" y="273"/>
                </a:moveTo>
                <a:lnTo>
                  <a:pt x="56" y="273"/>
                </a:lnTo>
                <a:lnTo>
                  <a:pt x="56" y="274"/>
                </a:lnTo>
                <a:lnTo>
                  <a:pt x="56" y="274"/>
                </a:lnTo>
                <a:lnTo>
                  <a:pt x="54" y="275"/>
                </a:lnTo>
                <a:lnTo>
                  <a:pt x="54" y="275"/>
                </a:lnTo>
                <a:lnTo>
                  <a:pt x="54" y="275"/>
                </a:lnTo>
                <a:lnTo>
                  <a:pt x="56" y="277"/>
                </a:lnTo>
                <a:lnTo>
                  <a:pt x="56" y="278"/>
                </a:lnTo>
                <a:lnTo>
                  <a:pt x="56" y="278"/>
                </a:lnTo>
                <a:lnTo>
                  <a:pt x="57" y="278"/>
                </a:lnTo>
                <a:lnTo>
                  <a:pt x="57" y="278"/>
                </a:lnTo>
                <a:lnTo>
                  <a:pt x="57" y="277"/>
                </a:lnTo>
                <a:lnTo>
                  <a:pt x="58" y="277"/>
                </a:lnTo>
                <a:lnTo>
                  <a:pt x="58" y="277"/>
                </a:lnTo>
                <a:lnTo>
                  <a:pt x="57" y="279"/>
                </a:lnTo>
                <a:lnTo>
                  <a:pt x="57" y="280"/>
                </a:lnTo>
                <a:lnTo>
                  <a:pt x="58" y="280"/>
                </a:lnTo>
                <a:lnTo>
                  <a:pt x="58" y="280"/>
                </a:lnTo>
                <a:lnTo>
                  <a:pt x="58" y="279"/>
                </a:lnTo>
                <a:lnTo>
                  <a:pt x="59" y="277"/>
                </a:lnTo>
                <a:lnTo>
                  <a:pt x="59" y="277"/>
                </a:lnTo>
                <a:lnTo>
                  <a:pt x="58" y="274"/>
                </a:lnTo>
                <a:lnTo>
                  <a:pt x="57" y="270"/>
                </a:lnTo>
                <a:lnTo>
                  <a:pt x="57" y="270"/>
                </a:lnTo>
                <a:lnTo>
                  <a:pt x="56" y="270"/>
                </a:lnTo>
                <a:lnTo>
                  <a:pt x="54" y="269"/>
                </a:lnTo>
                <a:lnTo>
                  <a:pt x="54" y="269"/>
                </a:lnTo>
                <a:lnTo>
                  <a:pt x="54" y="269"/>
                </a:lnTo>
                <a:lnTo>
                  <a:pt x="54" y="269"/>
                </a:lnTo>
                <a:lnTo>
                  <a:pt x="54" y="270"/>
                </a:lnTo>
                <a:lnTo>
                  <a:pt x="56" y="272"/>
                </a:lnTo>
                <a:lnTo>
                  <a:pt x="56" y="272"/>
                </a:lnTo>
                <a:lnTo>
                  <a:pt x="54" y="273"/>
                </a:lnTo>
                <a:lnTo>
                  <a:pt x="54" y="273"/>
                </a:lnTo>
                <a:lnTo>
                  <a:pt x="54" y="274"/>
                </a:lnTo>
                <a:lnTo>
                  <a:pt x="54" y="274"/>
                </a:lnTo>
                <a:lnTo>
                  <a:pt x="56" y="273"/>
                </a:lnTo>
                <a:lnTo>
                  <a:pt x="56" y="273"/>
                </a:lnTo>
                <a:lnTo>
                  <a:pt x="56" y="273"/>
                </a:lnTo>
                <a:close/>
                <a:moveTo>
                  <a:pt x="52" y="280"/>
                </a:moveTo>
                <a:lnTo>
                  <a:pt x="52" y="280"/>
                </a:lnTo>
                <a:lnTo>
                  <a:pt x="52" y="279"/>
                </a:lnTo>
                <a:lnTo>
                  <a:pt x="52" y="277"/>
                </a:lnTo>
                <a:lnTo>
                  <a:pt x="52" y="277"/>
                </a:lnTo>
                <a:lnTo>
                  <a:pt x="51" y="277"/>
                </a:lnTo>
                <a:lnTo>
                  <a:pt x="51" y="278"/>
                </a:lnTo>
                <a:lnTo>
                  <a:pt x="51" y="278"/>
                </a:lnTo>
                <a:lnTo>
                  <a:pt x="50" y="278"/>
                </a:lnTo>
                <a:lnTo>
                  <a:pt x="50" y="278"/>
                </a:lnTo>
                <a:lnTo>
                  <a:pt x="50" y="277"/>
                </a:lnTo>
                <a:lnTo>
                  <a:pt x="51" y="274"/>
                </a:lnTo>
                <a:lnTo>
                  <a:pt x="51" y="274"/>
                </a:lnTo>
                <a:lnTo>
                  <a:pt x="50" y="274"/>
                </a:lnTo>
                <a:lnTo>
                  <a:pt x="48" y="274"/>
                </a:lnTo>
                <a:lnTo>
                  <a:pt x="48" y="274"/>
                </a:lnTo>
                <a:lnTo>
                  <a:pt x="48" y="278"/>
                </a:lnTo>
                <a:lnTo>
                  <a:pt x="48" y="279"/>
                </a:lnTo>
                <a:lnTo>
                  <a:pt x="50" y="280"/>
                </a:lnTo>
                <a:lnTo>
                  <a:pt x="50" y="280"/>
                </a:lnTo>
                <a:lnTo>
                  <a:pt x="50" y="279"/>
                </a:lnTo>
                <a:lnTo>
                  <a:pt x="51" y="279"/>
                </a:lnTo>
                <a:lnTo>
                  <a:pt x="52" y="280"/>
                </a:lnTo>
                <a:lnTo>
                  <a:pt x="52" y="280"/>
                </a:lnTo>
                <a:close/>
                <a:moveTo>
                  <a:pt x="56" y="283"/>
                </a:moveTo>
                <a:lnTo>
                  <a:pt x="56" y="283"/>
                </a:lnTo>
                <a:lnTo>
                  <a:pt x="52" y="284"/>
                </a:lnTo>
                <a:lnTo>
                  <a:pt x="51" y="284"/>
                </a:lnTo>
                <a:lnTo>
                  <a:pt x="52" y="285"/>
                </a:lnTo>
                <a:lnTo>
                  <a:pt x="52" y="285"/>
                </a:lnTo>
                <a:lnTo>
                  <a:pt x="52" y="285"/>
                </a:lnTo>
                <a:lnTo>
                  <a:pt x="54" y="284"/>
                </a:lnTo>
                <a:lnTo>
                  <a:pt x="54" y="284"/>
                </a:lnTo>
                <a:lnTo>
                  <a:pt x="53" y="287"/>
                </a:lnTo>
                <a:lnTo>
                  <a:pt x="54" y="287"/>
                </a:lnTo>
                <a:lnTo>
                  <a:pt x="54" y="287"/>
                </a:lnTo>
                <a:lnTo>
                  <a:pt x="54" y="287"/>
                </a:lnTo>
                <a:lnTo>
                  <a:pt x="56" y="284"/>
                </a:lnTo>
                <a:lnTo>
                  <a:pt x="56" y="283"/>
                </a:lnTo>
                <a:lnTo>
                  <a:pt x="56" y="283"/>
                </a:lnTo>
                <a:lnTo>
                  <a:pt x="56" y="280"/>
                </a:lnTo>
                <a:lnTo>
                  <a:pt x="56" y="279"/>
                </a:lnTo>
                <a:lnTo>
                  <a:pt x="56" y="280"/>
                </a:lnTo>
                <a:lnTo>
                  <a:pt x="56" y="283"/>
                </a:lnTo>
                <a:close/>
                <a:moveTo>
                  <a:pt x="47" y="280"/>
                </a:moveTo>
                <a:lnTo>
                  <a:pt x="47" y="280"/>
                </a:lnTo>
                <a:lnTo>
                  <a:pt x="47" y="284"/>
                </a:lnTo>
                <a:lnTo>
                  <a:pt x="46" y="285"/>
                </a:lnTo>
                <a:lnTo>
                  <a:pt x="47" y="285"/>
                </a:lnTo>
                <a:lnTo>
                  <a:pt x="47" y="285"/>
                </a:lnTo>
                <a:lnTo>
                  <a:pt x="48" y="283"/>
                </a:lnTo>
                <a:lnTo>
                  <a:pt x="48" y="282"/>
                </a:lnTo>
                <a:lnTo>
                  <a:pt x="47" y="280"/>
                </a:lnTo>
                <a:lnTo>
                  <a:pt x="47" y="280"/>
                </a:lnTo>
                <a:close/>
                <a:moveTo>
                  <a:pt x="45" y="285"/>
                </a:moveTo>
                <a:lnTo>
                  <a:pt x="45" y="285"/>
                </a:lnTo>
                <a:lnTo>
                  <a:pt x="45" y="285"/>
                </a:lnTo>
                <a:lnTo>
                  <a:pt x="45" y="284"/>
                </a:lnTo>
                <a:lnTo>
                  <a:pt x="43" y="284"/>
                </a:lnTo>
                <a:lnTo>
                  <a:pt x="43" y="283"/>
                </a:lnTo>
                <a:lnTo>
                  <a:pt x="43" y="283"/>
                </a:lnTo>
                <a:lnTo>
                  <a:pt x="45" y="283"/>
                </a:lnTo>
                <a:lnTo>
                  <a:pt x="45" y="282"/>
                </a:lnTo>
                <a:lnTo>
                  <a:pt x="42" y="282"/>
                </a:lnTo>
                <a:lnTo>
                  <a:pt x="42" y="282"/>
                </a:lnTo>
                <a:lnTo>
                  <a:pt x="42" y="284"/>
                </a:lnTo>
                <a:lnTo>
                  <a:pt x="42" y="287"/>
                </a:lnTo>
                <a:lnTo>
                  <a:pt x="42" y="287"/>
                </a:lnTo>
                <a:lnTo>
                  <a:pt x="43" y="287"/>
                </a:lnTo>
                <a:lnTo>
                  <a:pt x="43" y="285"/>
                </a:lnTo>
                <a:lnTo>
                  <a:pt x="45" y="285"/>
                </a:lnTo>
                <a:lnTo>
                  <a:pt x="45" y="285"/>
                </a:lnTo>
                <a:lnTo>
                  <a:pt x="45" y="285"/>
                </a:lnTo>
                <a:close/>
                <a:moveTo>
                  <a:pt x="51" y="290"/>
                </a:moveTo>
                <a:lnTo>
                  <a:pt x="51" y="290"/>
                </a:lnTo>
                <a:lnTo>
                  <a:pt x="52" y="290"/>
                </a:lnTo>
                <a:lnTo>
                  <a:pt x="52" y="289"/>
                </a:lnTo>
                <a:lnTo>
                  <a:pt x="52" y="287"/>
                </a:lnTo>
                <a:lnTo>
                  <a:pt x="52" y="287"/>
                </a:lnTo>
                <a:lnTo>
                  <a:pt x="52" y="287"/>
                </a:lnTo>
                <a:lnTo>
                  <a:pt x="52" y="288"/>
                </a:lnTo>
                <a:lnTo>
                  <a:pt x="52" y="289"/>
                </a:lnTo>
                <a:lnTo>
                  <a:pt x="51" y="289"/>
                </a:lnTo>
                <a:lnTo>
                  <a:pt x="51" y="290"/>
                </a:lnTo>
                <a:lnTo>
                  <a:pt x="51" y="290"/>
                </a:lnTo>
                <a:close/>
                <a:moveTo>
                  <a:pt x="46" y="293"/>
                </a:moveTo>
                <a:lnTo>
                  <a:pt x="46" y="293"/>
                </a:lnTo>
                <a:lnTo>
                  <a:pt x="47" y="290"/>
                </a:lnTo>
                <a:lnTo>
                  <a:pt x="47" y="288"/>
                </a:lnTo>
                <a:lnTo>
                  <a:pt x="47" y="288"/>
                </a:lnTo>
                <a:lnTo>
                  <a:pt x="46" y="289"/>
                </a:lnTo>
                <a:lnTo>
                  <a:pt x="45" y="290"/>
                </a:lnTo>
                <a:lnTo>
                  <a:pt x="45" y="292"/>
                </a:lnTo>
                <a:lnTo>
                  <a:pt x="46" y="293"/>
                </a:lnTo>
                <a:lnTo>
                  <a:pt x="46" y="293"/>
                </a:lnTo>
                <a:close/>
                <a:moveTo>
                  <a:pt x="47" y="299"/>
                </a:moveTo>
                <a:lnTo>
                  <a:pt x="47" y="299"/>
                </a:lnTo>
                <a:lnTo>
                  <a:pt x="48" y="297"/>
                </a:lnTo>
                <a:lnTo>
                  <a:pt x="48" y="295"/>
                </a:lnTo>
                <a:lnTo>
                  <a:pt x="47" y="294"/>
                </a:lnTo>
                <a:lnTo>
                  <a:pt x="47" y="294"/>
                </a:lnTo>
                <a:lnTo>
                  <a:pt x="46" y="298"/>
                </a:lnTo>
                <a:lnTo>
                  <a:pt x="46" y="299"/>
                </a:lnTo>
                <a:lnTo>
                  <a:pt x="47" y="299"/>
                </a:lnTo>
                <a:lnTo>
                  <a:pt x="47" y="299"/>
                </a:lnTo>
                <a:close/>
                <a:moveTo>
                  <a:pt x="53" y="302"/>
                </a:moveTo>
                <a:lnTo>
                  <a:pt x="53" y="302"/>
                </a:lnTo>
                <a:lnTo>
                  <a:pt x="54" y="300"/>
                </a:lnTo>
                <a:lnTo>
                  <a:pt x="54" y="299"/>
                </a:lnTo>
                <a:lnTo>
                  <a:pt x="54" y="298"/>
                </a:lnTo>
                <a:lnTo>
                  <a:pt x="54" y="298"/>
                </a:lnTo>
                <a:lnTo>
                  <a:pt x="52" y="300"/>
                </a:lnTo>
                <a:lnTo>
                  <a:pt x="52" y="302"/>
                </a:lnTo>
                <a:lnTo>
                  <a:pt x="53" y="302"/>
                </a:lnTo>
                <a:lnTo>
                  <a:pt x="53" y="302"/>
                </a:lnTo>
                <a:close/>
                <a:moveTo>
                  <a:pt x="58" y="302"/>
                </a:moveTo>
                <a:lnTo>
                  <a:pt x="58" y="302"/>
                </a:lnTo>
                <a:lnTo>
                  <a:pt x="59" y="299"/>
                </a:lnTo>
                <a:lnTo>
                  <a:pt x="59" y="295"/>
                </a:lnTo>
                <a:lnTo>
                  <a:pt x="59" y="295"/>
                </a:lnTo>
                <a:lnTo>
                  <a:pt x="58" y="295"/>
                </a:lnTo>
                <a:lnTo>
                  <a:pt x="58" y="297"/>
                </a:lnTo>
                <a:lnTo>
                  <a:pt x="58" y="298"/>
                </a:lnTo>
                <a:lnTo>
                  <a:pt x="57" y="298"/>
                </a:lnTo>
                <a:lnTo>
                  <a:pt x="57" y="298"/>
                </a:lnTo>
                <a:lnTo>
                  <a:pt x="56" y="298"/>
                </a:lnTo>
                <a:lnTo>
                  <a:pt x="56" y="299"/>
                </a:lnTo>
                <a:lnTo>
                  <a:pt x="56" y="299"/>
                </a:lnTo>
                <a:lnTo>
                  <a:pt x="57" y="298"/>
                </a:lnTo>
                <a:lnTo>
                  <a:pt x="58" y="299"/>
                </a:lnTo>
                <a:lnTo>
                  <a:pt x="58" y="299"/>
                </a:lnTo>
                <a:lnTo>
                  <a:pt x="58" y="299"/>
                </a:lnTo>
                <a:lnTo>
                  <a:pt x="57" y="300"/>
                </a:lnTo>
                <a:lnTo>
                  <a:pt x="58" y="302"/>
                </a:lnTo>
                <a:lnTo>
                  <a:pt x="58" y="302"/>
                </a:lnTo>
                <a:close/>
                <a:moveTo>
                  <a:pt x="57" y="324"/>
                </a:moveTo>
                <a:lnTo>
                  <a:pt x="57" y="324"/>
                </a:lnTo>
                <a:lnTo>
                  <a:pt x="57" y="327"/>
                </a:lnTo>
                <a:lnTo>
                  <a:pt x="57" y="328"/>
                </a:lnTo>
                <a:lnTo>
                  <a:pt x="57" y="328"/>
                </a:lnTo>
                <a:lnTo>
                  <a:pt x="58" y="328"/>
                </a:lnTo>
                <a:lnTo>
                  <a:pt x="58" y="327"/>
                </a:lnTo>
                <a:lnTo>
                  <a:pt x="57" y="324"/>
                </a:lnTo>
                <a:lnTo>
                  <a:pt x="57" y="324"/>
                </a:lnTo>
                <a:close/>
                <a:moveTo>
                  <a:pt x="46" y="304"/>
                </a:moveTo>
                <a:lnTo>
                  <a:pt x="46" y="304"/>
                </a:lnTo>
                <a:lnTo>
                  <a:pt x="46" y="304"/>
                </a:lnTo>
                <a:lnTo>
                  <a:pt x="46" y="305"/>
                </a:lnTo>
                <a:lnTo>
                  <a:pt x="46" y="305"/>
                </a:lnTo>
                <a:lnTo>
                  <a:pt x="46" y="304"/>
                </a:lnTo>
                <a:lnTo>
                  <a:pt x="46" y="303"/>
                </a:lnTo>
                <a:lnTo>
                  <a:pt x="43" y="303"/>
                </a:lnTo>
                <a:lnTo>
                  <a:pt x="43" y="305"/>
                </a:lnTo>
                <a:lnTo>
                  <a:pt x="43" y="305"/>
                </a:lnTo>
                <a:lnTo>
                  <a:pt x="45" y="304"/>
                </a:lnTo>
                <a:lnTo>
                  <a:pt x="46" y="304"/>
                </a:lnTo>
                <a:lnTo>
                  <a:pt x="46" y="304"/>
                </a:lnTo>
                <a:close/>
                <a:moveTo>
                  <a:pt x="57" y="305"/>
                </a:moveTo>
                <a:lnTo>
                  <a:pt x="57" y="305"/>
                </a:lnTo>
                <a:lnTo>
                  <a:pt x="58" y="305"/>
                </a:lnTo>
                <a:lnTo>
                  <a:pt x="59" y="304"/>
                </a:lnTo>
                <a:lnTo>
                  <a:pt x="59" y="304"/>
                </a:lnTo>
                <a:lnTo>
                  <a:pt x="58" y="304"/>
                </a:lnTo>
                <a:lnTo>
                  <a:pt x="57" y="303"/>
                </a:lnTo>
                <a:lnTo>
                  <a:pt x="57" y="305"/>
                </a:lnTo>
                <a:close/>
                <a:moveTo>
                  <a:pt x="46" y="314"/>
                </a:moveTo>
                <a:lnTo>
                  <a:pt x="46" y="314"/>
                </a:lnTo>
                <a:lnTo>
                  <a:pt x="46" y="310"/>
                </a:lnTo>
                <a:lnTo>
                  <a:pt x="45" y="308"/>
                </a:lnTo>
                <a:lnTo>
                  <a:pt x="45" y="308"/>
                </a:lnTo>
                <a:lnTo>
                  <a:pt x="46" y="309"/>
                </a:lnTo>
                <a:lnTo>
                  <a:pt x="47" y="310"/>
                </a:lnTo>
                <a:lnTo>
                  <a:pt x="47" y="310"/>
                </a:lnTo>
                <a:lnTo>
                  <a:pt x="47" y="309"/>
                </a:lnTo>
                <a:lnTo>
                  <a:pt x="47" y="308"/>
                </a:lnTo>
                <a:lnTo>
                  <a:pt x="45" y="307"/>
                </a:lnTo>
                <a:lnTo>
                  <a:pt x="45" y="307"/>
                </a:lnTo>
                <a:lnTo>
                  <a:pt x="45" y="310"/>
                </a:lnTo>
                <a:lnTo>
                  <a:pt x="43" y="312"/>
                </a:lnTo>
                <a:lnTo>
                  <a:pt x="42" y="313"/>
                </a:lnTo>
                <a:lnTo>
                  <a:pt x="42" y="313"/>
                </a:lnTo>
                <a:lnTo>
                  <a:pt x="45" y="314"/>
                </a:lnTo>
                <a:lnTo>
                  <a:pt x="46" y="314"/>
                </a:lnTo>
                <a:lnTo>
                  <a:pt x="46" y="314"/>
                </a:lnTo>
                <a:close/>
                <a:moveTo>
                  <a:pt x="54" y="313"/>
                </a:moveTo>
                <a:lnTo>
                  <a:pt x="54" y="313"/>
                </a:lnTo>
                <a:lnTo>
                  <a:pt x="54" y="314"/>
                </a:lnTo>
                <a:lnTo>
                  <a:pt x="56" y="313"/>
                </a:lnTo>
                <a:lnTo>
                  <a:pt x="56" y="312"/>
                </a:lnTo>
                <a:lnTo>
                  <a:pt x="54" y="310"/>
                </a:lnTo>
                <a:lnTo>
                  <a:pt x="54" y="310"/>
                </a:lnTo>
                <a:lnTo>
                  <a:pt x="54" y="313"/>
                </a:lnTo>
                <a:lnTo>
                  <a:pt x="54" y="313"/>
                </a:lnTo>
                <a:close/>
                <a:moveTo>
                  <a:pt x="53" y="320"/>
                </a:moveTo>
                <a:lnTo>
                  <a:pt x="57" y="320"/>
                </a:lnTo>
                <a:lnTo>
                  <a:pt x="57" y="320"/>
                </a:lnTo>
                <a:lnTo>
                  <a:pt x="57" y="322"/>
                </a:lnTo>
                <a:lnTo>
                  <a:pt x="57" y="323"/>
                </a:lnTo>
                <a:lnTo>
                  <a:pt x="58" y="323"/>
                </a:lnTo>
                <a:lnTo>
                  <a:pt x="58" y="323"/>
                </a:lnTo>
                <a:lnTo>
                  <a:pt x="58" y="317"/>
                </a:lnTo>
                <a:lnTo>
                  <a:pt x="58" y="317"/>
                </a:lnTo>
                <a:lnTo>
                  <a:pt x="57" y="317"/>
                </a:lnTo>
                <a:lnTo>
                  <a:pt x="57" y="318"/>
                </a:lnTo>
                <a:lnTo>
                  <a:pt x="57" y="319"/>
                </a:lnTo>
                <a:lnTo>
                  <a:pt x="54" y="319"/>
                </a:lnTo>
                <a:lnTo>
                  <a:pt x="54" y="319"/>
                </a:lnTo>
                <a:lnTo>
                  <a:pt x="54" y="317"/>
                </a:lnTo>
                <a:lnTo>
                  <a:pt x="54" y="317"/>
                </a:lnTo>
                <a:lnTo>
                  <a:pt x="57" y="315"/>
                </a:lnTo>
                <a:lnTo>
                  <a:pt x="58" y="314"/>
                </a:lnTo>
                <a:lnTo>
                  <a:pt x="58" y="312"/>
                </a:lnTo>
                <a:lnTo>
                  <a:pt x="57" y="310"/>
                </a:lnTo>
                <a:lnTo>
                  <a:pt x="57" y="310"/>
                </a:lnTo>
                <a:lnTo>
                  <a:pt x="56" y="315"/>
                </a:lnTo>
                <a:lnTo>
                  <a:pt x="56" y="315"/>
                </a:lnTo>
                <a:lnTo>
                  <a:pt x="54" y="315"/>
                </a:lnTo>
                <a:lnTo>
                  <a:pt x="53" y="314"/>
                </a:lnTo>
                <a:lnTo>
                  <a:pt x="53" y="314"/>
                </a:lnTo>
                <a:lnTo>
                  <a:pt x="52" y="313"/>
                </a:lnTo>
                <a:lnTo>
                  <a:pt x="52" y="313"/>
                </a:lnTo>
                <a:lnTo>
                  <a:pt x="53" y="317"/>
                </a:lnTo>
                <a:lnTo>
                  <a:pt x="53" y="318"/>
                </a:lnTo>
                <a:lnTo>
                  <a:pt x="53" y="320"/>
                </a:lnTo>
                <a:lnTo>
                  <a:pt x="53" y="320"/>
                </a:lnTo>
                <a:close/>
                <a:moveTo>
                  <a:pt x="46" y="329"/>
                </a:moveTo>
                <a:lnTo>
                  <a:pt x="46" y="329"/>
                </a:lnTo>
                <a:lnTo>
                  <a:pt x="46" y="328"/>
                </a:lnTo>
                <a:lnTo>
                  <a:pt x="47" y="327"/>
                </a:lnTo>
                <a:lnTo>
                  <a:pt x="47" y="327"/>
                </a:lnTo>
                <a:lnTo>
                  <a:pt x="46" y="327"/>
                </a:lnTo>
                <a:lnTo>
                  <a:pt x="46" y="327"/>
                </a:lnTo>
                <a:lnTo>
                  <a:pt x="45" y="327"/>
                </a:lnTo>
                <a:lnTo>
                  <a:pt x="45" y="325"/>
                </a:lnTo>
                <a:lnTo>
                  <a:pt x="45" y="325"/>
                </a:lnTo>
                <a:lnTo>
                  <a:pt x="45" y="325"/>
                </a:lnTo>
                <a:lnTo>
                  <a:pt x="45" y="324"/>
                </a:lnTo>
                <a:lnTo>
                  <a:pt x="45" y="324"/>
                </a:lnTo>
                <a:lnTo>
                  <a:pt x="47" y="324"/>
                </a:lnTo>
                <a:lnTo>
                  <a:pt x="48" y="324"/>
                </a:lnTo>
                <a:lnTo>
                  <a:pt x="48" y="324"/>
                </a:lnTo>
                <a:lnTo>
                  <a:pt x="48" y="323"/>
                </a:lnTo>
                <a:lnTo>
                  <a:pt x="47" y="322"/>
                </a:lnTo>
                <a:lnTo>
                  <a:pt x="47" y="322"/>
                </a:lnTo>
                <a:lnTo>
                  <a:pt x="47" y="322"/>
                </a:lnTo>
                <a:lnTo>
                  <a:pt x="47" y="322"/>
                </a:lnTo>
                <a:lnTo>
                  <a:pt x="47" y="322"/>
                </a:lnTo>
                <a:lnTo>
                  <a:pt x="47" y="320"/>
                </a:lnTo>
                <a:lnTo>
                  <a:pt x="47" y="319"/>
                </a:lnTo>
                <a:lnTo>
                  <a:pt x="50" y="318"/>
                </a:lnTo>
                <a:lnTo>
                  <a:pt x="50" y="318"/>
                </a:lnTo>
                <a:lnTo>
                  <a:pt x="46" y="317"/>
                </a:lnTo>
                <a:lnTo>
                  <a:pt x="43" y="317"/>
                </a:lnTo>
                <a:lnTo>
                  <a:pt x="43" y="317"/>
                </a:lnTo>
                <a:lnTo>
                  <a:pt x="43" y="319"/>
                </a:lnTo>
                <a:lnTo>
                  <a:pt x="42" y="323"/>
                </a:lnTo>
                <a:lnTo>
                  <a:pt x="42" y="323"/>
                </a:lnTo>
                <a:lnTo>
                  <a:pt x="43" y="323"/>
                </a:lnTo>
                <a:lnTo>
                  <a:pt x="43" y="324"/>
                </a:lnTo>
                <a:lnTo>
                  <a:pt x="43" y="324"/>
                </a:lnTo>
                <a:lnTo>
                  <a:pt x="43" y="325"/>
                </a:lnTo>
                <a:lnTo>
                  <a:pt x="42" y="327"/>
                </a:lnTo>
                <a:lnTo>
                  <a:pt x="42" y="328"/>
                </a:lnTo>
                <a:lnTo>
                  <a:pt x="42" y="328"/>
                </a:lnTo>
                <a:lnTo>
                  <a:pt x="43" y="329"/>
                </a:lnTo>
                <a:lnTo>
                  <a:pt x="46" y="329"/>
                </a:lnTo>
                <a:lnTo>
                  <a:pt x="46" y="329"/>
                </a:lnTo>
                <a:close/>
                <a:moveTo>
                  <a:pt x="50" y="328"/>
                </a:moveTo>
                <a:lnTo>
                  <a:pt x="50" y="328"/>
                </a:lnTo>
                <a:lnTo>
                  <a:pt x="51" y="327"/>
                </a:lnTo>
                <a:lnTo>
                  <a:pt x="50" y="325"/>
                </a:lnTo>
                <a:lnTo>
                  <a:pt x="50" y="325"/>
                </a:lnTo>
                <a:lnTo>
                  <a:pt x="51" y="325"/>
                </a:lnTo>
                <a:lnTo>
                  <a:pt x="52" y="325"/>
                </a:lnTo>
                <a:lnTo>
                  <a:pt x="52" y="324"/>
                </a:lnTo>
                <a:lnTo>
                  <a:pt x="53" y="324"/>
                </a:lnTo>
                <a:lnTo>
                  <a:pt x="53" y="324"/>
                </a:lnTo>
                <a:lnTo>
                  <a:pt x="53" y="323"/>
                </a:lnTo>
                <a:lnTo>
                  <a:pt x="52" y="323"/>
                </a:lnTo>
                <a:lnTo>
                  <a:pt x="52" y="323"/>
                </a:lnTo>
                <a:lnTo>
                  <a:pt x="52" y="323"/>
                </a:lnTo>
                <a:lnTo>
                  <a:pt x="52" y="323"/>
                </a:lnTo>
                <a:lnTo>
                  <a:pt x="52" y="324"/>
                </a:lnTo>
                <a:lnTo>
                  <a:pt x="52" y="324"/>
                </a:lnTo>
                <a:lnTo>
                  <a:pt x="51" y="324"/>
                </a:lnTo>
                <a:lnTo>
                  <a:pt x="51" y="324"/>
                </a:lnTo>
                <a:lnTo>
                  <a:pt x="51" y="322"/>
                </a:lnTo>
                <a:lnTo>
                  <a:pt x="51" y="320"/>
                </a:lnTo>
                <a:lnTo>
                  <a:pt x="50" y="320"/>
                </a:lnTo>
                <a:lnTo>
                  <a:pt x="50" y="320"/>
                </a:lnTo>
                <a:lnTo>
                  <a:pt x="50" y="322"/>
                </a:lnTo>
                <a:lnTo>
                  <a:pt x="50" y="324"/>
                </a:lnTo>
                <a:lnTo>
                  <a:pt x="50" y="324"/>
                </a:lnTo>
                <a:lnTo>
                  <a:pt x="48" y="325"/>
                </a:lnTo>
                <a:lnTo>
                  <a:pt x="48" y="327"/>
                </a:lnTo>
                <a:lnTo>
                  <a:pt x="48" y="330"/>
                </a:lnTo>
                <a:lnTo>
                  <a:pt x="48" y="330"/>
                </a:lnTo>
                <a:lnTo>
                  <a:pt x="48" y="330"/>
                </a:lnTo>
                <a:lnTo>
                  <a:pt x="48" y="330"/>
                </a:lnTo>
                <a:lnTo>
                  <a:pt x="50" y="328"/>
                </a:lnTo>
                <a:lnTo>
                  <a:pt x="50" y="328"/>
                </a:lnTo>
                <a:close/>
                <a:moveTo>
                  <a:pt x="53" y="335"/>
                </a:moveTo>
                <a:lnTo>
                  <a:pt x="53" y="335"/>
                </a:lnTo>
                <a:lnTo>
                  <a:pt x="54" y="333"/>
                </a:lnTo>
                <a:lnTo>
                  <a:pt x="54" y="332"/>
                </a:lnTo>
                <a:lnTo>
                  <a:pt x="54" y="337"/>
                </a:lnTo>
                <a:lnTo>
                  <a:pt x="54" y="337"/>
                </a:lnTo>
                <a:lnTo>
                  <a:pt x="58" y="337"/>
                </a:lnTo>
                <a:lnTo>
                  <a:pt x="58" y="337"/>
                </a:lnTo>
                <a:lnTo>
                  <a:pt x="58" y="335"/>
                </a:lnTo>
                <a:lnTo>
                  <a:pt x="57" y="333"/>
                </a:lnTo>
                <a:lnTo>
                  <a:pt x="57" y="332"/>
                </a:lnTo>
                <a:lnTo>
                  <a:pt x="56" y="330"/>
                </a:lnTo>
                <a:lnTo>
                  <a:pt x="56" y="330"/>
                </a:lnTo>
                <a:lnTo>
                  <a:pt x="54" y="330"/>
                </a:lnTo>
                <a:lnTo>
                  <a:pt x="54" y="332"/>
                </a:lnTo>
                <a:lnTo>
                  <a:pt x="54" y="332"/>
                </a:lnTo>
                <a:lnTo>
                  <a:pt x="53" y="330"/>
                </a:lnTo>
                <a:lnTo>
                  <a:pt x="53" y="330"/>
                </a:lnTo>
                <a:lnTo>
                  <a:pt x="52" y="332"/>
                </a:lnTo>
                <a:lnTo>
                  <a:pt x="52" y="332"/>
                </a:lnTo>
                <a:lnTo>
                  <a:pt x="52" y="332"/>
                </a:lnTo>
                <a:lnTo>
                  <a:pt x="51" y="332"/>
                </a:lnTo>
                <a:lnTo>
                  <a:pt x="51" y="332"/>
                </a:lnTo>
                <a:lnTo>
                  <a:pt x="53" y="332"/>
                </a:lnTo>
                <a:lnTo>
                  <a:pt x="53" y="333"/>
                </a:lnTo>
                <a:lnTo>
                  <a:pt x="53" y="334"/>
                </a:lnTo>
                <a:lnTo>
                  <a:pt x="53" y="335"/>
                </a:lnTo>
                <a:lnTo>
                  <a:pt x="53" y="335"/>
                </a:lnTo>
                <a:close/>
                <a:moveTo>
                  <a:pt x="48" y="340"/>
                </a:moveTo>
                <a:lnTo>
                  <a:pt x="48" y="340"/>
                </a:lnTo>
                <a:lnTo>
                  <a:pt x="50" y="338"/>
                </a:lnTo>
                <a:lnTo>
                  <a:pt x="50" y="334"/>
                </a:lnTo>
                <a:lnTo>
                  <a:pt x="50" y="334"/>
                </a:lnTo>
                <a:lnTo>
                  <a:pt x="47" y="335"/>
                </a:lnTo>
                <a:lnTo>
                  <a:pt x="47" y="337"/>
                </a:lnTo>
                <a:lnTo>
                  <a:pt x="48" y="340"/>
                </a:lnTo>
                <a:lnTo>
                  <a:pt x="48" y="340"/>
                </a:lnTo>
                <a:close/>
                <a:moveTo>
                  <a:pt x="52" y="343"/>
                </a:moveTo>
                <a:lnTo>
                  <a:pt x="52" y="343"/>
                </a:lnTo>
                <a:lnTo>
                  <a:pt x="51" y="343"/>
                </a:lnTo>
                <a:lnTo>
                  <a:pt x="51" y="343"/>
                </a:lnTo>
                <a:lnTo>
                  <a:pt x="51" y="344"/>
                </a:lnTo>
                <a:lnTo>
                  <a:pt x="50" y="345"/>
                </a:lnTo>
                <a:lnTo>
                  <a:pt x="50" y="345"/>
                </a:lnTo>
                <a:lnTo>
                  <a:pt x="50" y="347"/>
                </a:lnTo>
                <a:lnTo>
                  <a:pt x="51" y="348"/>
                </a:lnTo>
                <a:lnTo>
                  <a:pt x="51" y="348"/>
                </a:lnTo>
                <a:lnTo>
                  <a:pt x="51" y="345"/>
                </a:lnTo>
                <a:lnTo>
                  <a:pt x="51" y="344"/>
                </a:lnTo>
                <a:lnTo>
                  <a:pt x="52" y="344"/>
                </a:lnTo>
                <a:lnTo>
                  <a:pt x="52" y="344"/>
                </a:lnTo>
                <a:lnTo>
                  <a:pt x="52" y="345"/>
                </a:lnTo>
                <a:lnTo>
                  <a:pt x="52" y="347"/>
                </a:lnTo>
                <a:lnTo>
                  <a:pt x="53" y="347"/>
                </a:lnTo>
                <a:lnTo>
                  <a:pt x="53" y="347"/>
                </a:lnTo>
                <a:lnTo>
                  <a:pt x="53" y="348"/>
                </a:lnTo>
                <a:lnTo>
                  <a:pt x="53" y="350"/>
                </a:lnTo>
                <a:lnTo>
                  <a:pt x="53" y="350"/>
                </a:lnTo>
                <a:lnTo>
                  <a:pt x="54" y="349"/>
                </a:lnTo>
                <a:lnTo>
                  <a:pt x="54" y="348"/>
                </a:lnTo>
                <a:lnTo>
                  <a:pt x="56" y="344"/>
                </a:lnTo>
                <a:lnTo>
                  <a:pt x="56" y="344"/>
                </a:lnTo>
                <a:lnTo>
                  <a:pt x="57" y="344"/>
                </a:lnTo>
                <a:lnTo>
                  <a:pt x="57" y="344"/>
                </a:lnTo>
                <a:lnTo>
                  <a:pt x="57" y="342"/>
                </a:lnTo>
                <a:lnTo>
                  <a:pt x="57" y="342"/>
                </a:lnTo>
                <a:lnTo>
                  <a:pt x="56" y="342"/>
                </a:lnTo>
                <a:lnTo>
                  <a:pt x="56" y="342"/>
                </a:lnTo>
                <a:lnTo>
                  <a:pt x="54" y="343"/>
                </a:lnTo>
                <a:lnTo>
                  <a:pt x="54" y="343"/>
                </a:lnTo>
                <a:lnTo>
                  <a:pt x="54" y="340"/>
                </a:lnTo>
                <a:lnTo>
                  <a:pt x="54" y="340"/>
                </a:lnTo>
                <a:lnTo>
                  <a:pt x="53" y="340"/>
                </a:lnTo>
                <a:lnTo>
                  <a:pt x="53" y="342"/>
                </a:lnTo>
                <a:lnTo>
                  <a:pt x="53" y="342"/>
                </a:lnTo>
                <a:lnTo>
                  <a:pt x="52" y="343"/>
                </a:lnTo>
                <a:lnTo>
                  <a:pt x="52" y="343"/>
                </a:lnTo>
                <a:lnTo>
                  <a:pt x="52" y="343"/>
                </a:lnTo>
                <a:lnTo>
                  <a:pt x="52" y="343"/>
                </a:lnTo>
                <a:lnTo>
                  <a:pt x="52" y="342"/>
                </a:lnTo>
                <a:lnTo>
                  <a:pt x="52" y="343"/>
                </a:lnTo>
                <a:lnTo>
                  <a:pt x="52" y="343"/>
                </a:lnTo>
                <a:close/>
                <a:moveTo>
                  <a:pt x="50" y="352"/>
                </a:moveTo>
                <a:lnTo>
                  <a:pt x="50" y="352"/>
                </a:lnTo>
                <a:lnTo>
                  <a:pt x="50" y="350"/>
                </a:lnTo>
                <a:lnTo>
                  <a:pt x="48" y="350"/>
                </a:lnTo>
                <a:lnTo>
                  <a:pt x="48" y="349"/>
                </a:lnTo>
                <a:lnTo>
                  <a:pt x="48" y="349"/>
                </a:lnTo>
                <a:lnTo>
                  <a:pt x="48" y="345"/>
                </a:lnTo>
                <a:lnTo>
                  <a:pt x="48" y="342"/>
                </a:lnTo>
                <a:lnTo>
                  <a:pt x="48" y="342"/>
                </a:lnTo>
                <a:lnTo>
                  <a:pt x="48" y="343"/>
                </a:lnTo>
                <a:lnTo>
                  <a:pt x="46" y="343"/>
                </a:lnTo>
                <a:lnTo>
                  <a:pt x="46" y="343"/>
                </a:lnTo>
                <a:lnTo>
                  <a:pt x="47" y="345"/>
                </a:lnTo>
                <a:lnTo>
                  <a:pt x="47" y="347"/>
                </a:lnTo>
                <a:lnTo>
                  <a:pt x="47" y="352"/>
                </a:lnTo>
                <a:lnTo>
                  <a:pt x="50" y="352"/>
                </a:lnTo>
                <a:close/>
                <a:moveTo>
                  <a:pt x="47" y="368"/>
                </a:moveTo>
                <a:lnTo>
                  <a:pt x="47" y="368"/>
                </a:lnTo>
                <a:lnTo>
                  <a:pt x="50" y="368"/>
                </a:lnTo>
                <a:lnTo>
                  <a:pt x="50" y="368"/>
                </a:lnTo>
                <a:lnTo>
                  <a:pt x="50" y="365"/>
                </a:lnTo>
                <a:lnTo>
                  <a:pt x="48" y="365"/>
                </a:lnTo>
                <a:lnTo>
                  <a:pt x="48" y="365"/>
                </a:lnTo>
                <a:lnTo>
                  <a:pt x="47" y="367"/>
                </a:lnTo>
                <a:lnTo>
                  <a:pt x="47" y="368"/>
                </a:lnTo>
                <a:lnTo>
                  <a:pt x="47" y="368"/>
                </a:lnTo>
                <a:close/>
                <a:moveTo>
                  <a:pt x="53" y="374"/>
                </a:moveTo>
                <a:lnTo>
                  <a:pt x="53" y="374"/>
                </a:lnTo>
                <a:lnTo>
                  <a:pt x="53" y="373"/>
                </a:lnTo>
                <a:lnTo>
                  <a:pt x="53" y="372"/>
                </a:lnTo>
                <a:lnTo>
                  <a:pt x="52" y="372"/>
                </a:lnTo>
                <a:lnTo>
                  <a:pt x="52" y="372"/>
                </a:lnTo>
                <a:lnTo>
                  <a:pt x="52" y="373"/>
                </a:lnTo>
                <a:lnTo>
                  <a:pt x="52" y="374"/>
                </a:lnTo>
                <a:lnTo>
                  <a:pt x="53" y="374"/>
                </a:lnTo>
                <a:lnTo>
                  <a:pt x="53" y="374"/>
                </a:lnTo>
                <a:close/>
                <a:moveTo>
                  <a:pt x="57" y="388"/>
                </a:moveTo>
                <a:lnTo>
                  <a:pt x="57" y="388"/>
                </a:lnTo>
                <a:lnTo>
                  <a:pt x="57" y="387"/>
                </a:lnTo>
                <a:lnTo>
                  <a:pt x="57" y="385"/>
                </a:lnTo>
                <a:lnTo>
                  <a:pt x="57" y="385"/>
                </a:lnTo>
                <a:lnTo>
                  <a:pt x="56" y="385"/>
                </a:lnTo>
                <a:lnTo>
                  <a:pt x="56" y="387"/>
                </a:lnTo>
                <a:lnTo>
                  <a:pt x="56" y="388"/>
                </a:lnTo>
                <a:lnTo>
                  <a:pt x="57" y="388"/>
                </a:lnTo>
                <a:lnTo>
                  <a:pt x="57" y="388"/>
                </a:lnTo>
                <a:close/>
                <a:moveTo>
                  <a:pt x="51" y="389"/>
                </a:moveTo>
                <a:lnTo>
                  <a:pt x="51" y="389"/>
                </a:lnTo>
                <a:lnTo>
                  <a:pt x="52" y="385"/>
                </a:lnTo>
                <a:lnTo>
                  <a:pt x="52" y="384"/>
                </a:lnTo>
                <a:lnTo>
                  <a:pt x="52" y="383"/>
                </a:lnTo>
                <a:lnTo>
                  <a:pt x="52" y="383"/>
                </a:lnTo>
                <a:lnTo>
                  <a:pt x="51" y="385"/>
                </a:lnTo>
                <a:lnTo>
                  <a:pt x="51" y="388"/>
                </a:lnTo>
                <a:lnTo>
                  <a:pt x="51" y="389"/>
                </a:lnTo>
                <a:lnTo>
                  <a:pt x="51" y="389"/>
                </a:lnTo>
                <a:close/>
                <a:moveTo>
                  <a:pt x="43" y="400"/>
                </a:moveTo>
                <a:lnTo>
                  <a:pt x="43" y="400"/>
                </a:lnTo>
                <a:lnTo>
                  <a:pt x="43" y="399"/>
                </a:lnTo>
                <a:lnTo>
                  <a:pt x="45" y="398"/>
                </a:lnTo>
                <a:lnTo>
                  <a:pt x="42" y="398"/>
                </a:lnTo>
                <a:lnTo>
                  <a:pt x="42" y="398"/>
                </a:lnTo>
                <a:lnTo>
                  <a:pt x="42" y="399"/>
                </a:lnTo>
                <a:lnTo>
                  <a:pt x="43" y="400"/>
                </a:lnTo>
                <a:lnTo>
                  <a:pt x="43" y="400"/>
                </a:lnTo>
                <a:close/>
                <a:moveTo>
                  <a:pt x="46" y="404"/>
                </a:moveTo>
                <a:lnTo>
                  <a:pt x="46" y="404"/>
                </a:lnTo>
                <a:lnTo>
                  <a:pt x="46" y="402"/>
                </a:lnTo>
                <a:lnTo>
                  <a:pt x="45" y="400"/>
                </a:lnTo>
                <a:lnTo>
                  <a:pt x="43" y="400"/>
                </a:lnTo>
                <a:lnTo>
                  <a:pt x="43" y="400"/>
                </a:lnTo>
                <a:lnTo>
                  <a:pt x="42" y="402"/>
                </a:lnTo>
                <a:lnTo>
                  <a:pt x="42" y="403"/>
                </a:lnTo>
                <a:lnTo>
                  <a:pt x="43" y="403"/>
                </a:lnTo>
                <a:lnTo>
                  <a:pt x="43" y="403"/>
                </a:lnTo>
                <a:lnTo>
                  <a:pt x="43" y="402"/>
                </a:lnTo>
                <a:lnTo>
                  <a:pt x="43" y="402"/>
                </a:lnTo>
                <a:lnTo>
                  <a:pt x="43" y="404"/>
                </a:lnTo>
                <a:lnTo>
                  <a:pt x="46" y="404"/>
                </a:lnTo>
                <a:lnTo>
                  <a:pt x="46" y="404"/>
                </a:lnTo>
                <a:close/>
                <a:moveTo>
                  <a:pt x="42" y="413"/>
                </a:moveTo>
                <a:lnTo>
                  <a:pt x="42" y="413"/>
                </a:lnTo>
                <a:lnTo>
                  <a:pt x="43" y="413"/>
                </a:lnTo>
                <a:lnTo>
                  <a:pt x="43" y="412"/>
                </a:lnTo>
                <a:lnTo>
                  <a:pt x="43" y="409"/>
                </a:lnTo>
                <a:lnTo>
                  <a:pt x="43" y="409"/>
                </a:lnTo>
                <a:lnTo>
                  <a:pt x="43" y="407"/>
                </a:lnTo>
                <a:lnTo>
                  <a:pt x="43" y="405"/>
                </a:lnTo>
                <a:lnTo>
                  <a:pt x="42" y="404"/>
                </a:lnTo>
                <a:lnTo>
                  <a:pt x="42" y="404"/>
                </a:lnTo>
                <a:lnTo>
                  <a:pt x="42" y="409"/>
                </a:lnTo>
                <a:lnTo>
                  <a:pt x="42" y="413"/>
                </a:lnTo>
                <a:lnTo>
                  <a:pt x="42" y="413"/>
                </a:lnTo>
                <a:close/>
                <a:moveTo>
                  <a:pt x="50" y="418"/>
                </a:moveTo>
                <a:lnTo>
                  <a:pt x="50" y="418"/>
                </a:lnTo>
                <a:lnTo>
                  <a:pt x="50" y="415"/>
                </a:lnTo>
                <a:lnTo>
                  <a:pt x="50" y="415"/>
                </a:lnTo>
                <a:lnTo>
                  <a:pt x="48" y="414"/>
                </a:lnTo>
                <a:lnTo>
                  <a:pt x="48" y="414"/>
                </a:lnTo>
                <a:lnTo>
                  <a:pt x="48" y="417"/>
                </a:lnTo>
                <a:lnTo>
                  <a:pt x="48" y="418"/>
                </a:lnTo>
                <a:lnTo>
                  <a:pt x="50" y="418"/>
                </a:lnTo>
                <a:lnTo>
                  <a:pt x="50" y="418"/>
                </a:lnTo>
                <a:close/>
                <a:moveTo>
                  <a:pt x="36" y="384"/>
                </a:moveTo>
                <a:lnTo>
                  <a:pt x="36" y="384"/>
                </a:lnTo>
                <a:lnTo>
                  <a:pt x="37" y="383"/>
                </a:lnTo>
                <a:lnTo>
                  <a:pt x="37" y="380"/>
                </a:lnTo>
                <a:lnTo>
                  <a:pt x="37" y="380"/>
                </a:lnTo>
                <a:lnTo>
                  <a:pt x="36" y="380"/>
                </a:lnTo>
                <a:lnTo>
                  <a:pt x="35" y="382"/>
                </a:lnTo>
                <a:lnTo>
                  <a:pt x="36" y="384"/>
                </a:lnTo>
                <a:lnTo>
                  <a:pt x="36" y="384"/>
                </a:lnTo>
                <a:close/>
                <a:moveTo>
                  <a:pt x="36" y="392"/>
                </a:moveTo>
                <a:lnTo>
                  <a:pt x="36" y="392"/>
                </a:lnTo>
                <a:lnTo>
                  <a:pt x="36" y="390"/>
                </a:lnTo>
                <a:lnTo>
                  <a:pt x="36" y="389"/>
                </a:lnTo>
                <a:lnTo>
                  <a:pt x="37" y="388"/>
                </a:lnTo>
                <a:lnTo>
                  <a:pt x="36" y="387"/>
                </a:lnTo>
                <a:lnTo>
                  <a:pt x="36" y="387"/>
                </a:lnTo>
                <a:lnTo>
                  <a:pt x="35" y="388"/>
                </a:lnTo>
                <a:lnTo>
                  <a:pt x="34" y="387"/>
                </a:lnTo>
                <a:lnTo>
                  <a:pt x="34" y="387"/>
                </a:lnTo>
                <a:lnTo>
                  <a:pt x="34" y="389"/>
                </a:lnTo>
                <a:lnTo>
                  <a:pt x="36" y="392"/>
                </a:lnTo>
                <a:lnTo>
                  <a:pt x="36" y="392"/>
                </a:lnTo>
                <a:close/>
                <a:moveTo>
                  <a:pt x="30" y="398"/>
                </a:moveTo>
                <a:lnTo>
                  <a:pt x="30" y="398"/>
                </a:lnTo>
                <a:lnTo>
                  <a:pt x="33" y="398"/>
                </a:lnTo>
                <a:lnTo>
                  <a:pt x="34" y="397"/>
                </a:lnTo>
                <a:lnTo>
                  <a:pt x="34" y="395"/>
                </a:lnTo>
                <a:lnTo>
                  <a:pt x="34" y="395"/>
                </a:lnTo>
                <a:lnTo>
                  <a:pt x="31" y="397"/>
                </a:lnTo>
                <a:lnTo>
                  <a:pt x="30" y="398"/>
                </a:lnTo>
                <a:lnTo>
                  <a:pt x="30" y="398"/>
                </a:lnTo>
                <a:close/>
                <a:moveTo>
                  <a:pt x="34" y="400"/>
                </a:moveTo>
                <a:lnTo>
                  <a:pt x="34" y="400"/>
                </a:lnTo>
                <a:lnTo>
                  <a:pt x="34" y="399"/>
                </a:lnTo>
                <a:lnTo>
                  <a:pt x="35" y="399"/>
                </a:lnTo>
                <a:lnTo>
                  <a:pt x="36" y="400"/>
                </a:lnTo>
                <a:lnTo>
                  <a:pt x="36" y="398"/>
                </a:lnTo>
                <a:lnTo>
                  <a:pt x="36" y="398"/>
                </a:lnTo>
                <a:lnTo>
                  <a:pt x="34" y="398"/>
                </a:lnTo>
                <a:lnTo>
                  <a:pt x="33" y="399"/>
                </a:lnTo>
                <a:lnTo>
                  <a:pt x="34" y="400"/>
                </a:lnTo>
                <a:lnTo>
                  <a:pt x="34" y="400"/>
                </a:lnTo>
                <a:close/>
                <a:moveTo>
                  <a:pt x="35" y="417"/>
                </a:moveTo>
                <a:lnTo>
                  <a:pt x="35" y="417"/>
                </a:lnTo>
                <a:lnTo>
                  <a:pt x="35" y="417"/>
                </a:lnTo>
                <a:lnTo>
                  <a:pt x="34" y="417"/>
                </a:lnTo>
                <a:lnTo>
                  <a:pt x="34" y="417"/>
                </a:lnTo>
                <a:lnTo>
                  <a:pt x="34" y="419"/>
                </a:lnTo>
                <a:lnTo>
                  <a:pt x="34" y="419"/>
                </a:lnTo>
                <a:lnTo>
                  <a:pt x="35" y="419"/>
                </a:lnTo>
                <a:lnTo>
                  <a:pt x="36" y="418"/>
                </a:lnTo>
                <a:lnTo>
                  <a:pt x="36" y="417"/>
                </a:lnTo>
                <a:lnTo>
                  <a:pt x="35" y="417"/>
                </a:lnTo>
                <a:lnTo>
                  <a:pt x="35" y="417"/>
                </a:lnTo>
                <a:close/>
                <a:moveTo>
                  <a:pt x="28" y="422"/>
                </a:moveTo>
                <a:lnTo>
                  <a:pt x="28" y="422"/>
                </a:lnTo>
                <a:lnTo>
                  <a:pt x="29" y="422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30" y="419"/>
                </a:lnTo>
                <a:lnTo>
                  <a:pt x="30" y="419"/>
                </a:lnTo>
                <a:lnTo>
                  <a:pt x="30" y="419"/>
                </a:lnTo>
                <a:lnTo>
                  <a:pt x="31" y="419"/>
                </a:lnTo>
                <a:lnTo>
                  <a:pt x="33" y="420"/>
                </a:lnTo>
                <a:lnTo>
                  <a:pt x="33" y="420"/>
                </a:lnTo>
                <a:lnTo>
                  <a:pt x="31" y="415"/>
                </a:lnTo>
                <a:lnTo>
                  <a:pt x="31" y="410"/>
                </a:lnTo>
                <a:lnTo>
                  <a:pt x="31" y="410"/>
                </a:lnTo>
                <a:lnTo>
                  <a:pt x="33" y="409"/>
                </a:lnTo>
                <a:lnTo>
                  <a:pt x="34" y="408"/>
                </a:lnTo>
                <a:lnTo>
                  <a:pt x="34" y="408"/>
                </a:lnTo>
                <a:lnTo>
                  <a:pt x="35" y="410"/>
                </a:lnTo>
                <a:lnTo>
                  <a:pt x="36" y="412"/>
                </a:lnTo>
                <a:lnTo>
                  <a:pt x="37" y="412"/>
                </a:lnTo>
                <a:lnTo>
                  <a:pt x="37" y="412"/>
                </a:lnTo>
                <a:lnTo>
                  <a:pt x="36" y="410"/>
                </a:lnTo>
                <a:lnTo>
                  <a:pt x="35" y="408"/>
                </a:lnTo>
                <a:lnTo>
                  <a:pt x="35" y="407"/>
                </a:lnTo>
                <a:lnTo>
                  <a:pt x="34" y="405"/>
                </a:lnTo>
                <a:lnTo>
                  <a:pt x="34" y="405"/>
                </a:lnTo>
                <a:lnTo>
                  <a:pt x="34" y="407"/>
                </a:lnTo>
                <a:lnTo>
                  <a:pt x="33" y="407"/>
                </a:lnTo>
                <a:lnTo>
                  <a:pt x="33" y="407"/>
                </a:lnTo>
                <a:lnTo>
                  <a:pt x="33" y="405"/>
                </a:lnTo>
                <a:lnTo>
                  <a:pt x="31" y="404"/>
                </a:lnTo>
                <a:lnTo>
                  <a:pt x="33" y="404"/>
                </a:lnTo>
                <a:lnTo>
                  <a:pt x="33" y="404"/>
                </a:lnTo>
                <a:lnTo>
                  <a:pt x="33" y="405"/>
                </a:lnTo>
                <a:lnTo>
                  <a:pt x="33" y="405"/>
                </a:lnTo>
                <a:lnTo>
                  <a:pt x="33" y="405"/>
                </a:lnTo>
                <a:lnTo>
                  <a:pt x="34" y="404"/>
                </a:lnTo>
                <a:lnTo>
                  <a:pt x="35" y="403"/>
                </a:lnTo>
                <a:lnTo>
                  <a:pt x="35" y="403"/>
                </a:lnTo>
                <a:lnTo>
                  <a:pt x="36" y="403"/>
                </a:lnTo>
                <a:lnTo>
                  <a:pt x="36" y="402"/>
                </a:lnTo>
                <a:lnTo>
                  <a:pt x="36" y="402"/>
                </a:lnTo>
                <a:lnTo>
                  <a:pt x="36" y="402"/>
                </a:lnTo>
                <a:lnTo>
                  <a:pt x="35" y="402"/>
                </a:lnTo>
                <a:lnTo>
                  <a:pt x="35" y="400"/>
                </a:lnTo>
                <a:lnTo>
                  <a:pt x="34" y="400"/>
                </a:lnTo>
                <a:lnTo>
                  <a:pt x="34" y="400"/>
                </a:lnTo>
                <a:lnTo>
                  <a:pt x="34" y="403"/>
                </a:lnTo>
                <a:lnTo>
                  <a:pt x="33" y="403"/>
                </a:lnTo>
                <a:lnTo>
                  <a:pt x="33" y="403"/>
                </a:lnTo>
                <a:lnTo>
                  <a:pt x="28" y="402"/>
                </a:lnTo>
                <a:lnTo>
                  <a:pt x="28" y="404"/>
                </a:lnTo>
                <a:lnTo>
                  <a:pt x="28" y="404"/>
                </a:lnTo>
                <a:lnTo>
                  <a:pt x="29" y="404"/>
                </a:lnTo>
                <a:lnTo>
                  <a:pt x="29" y="403"/>
                </a:lnTo>
                <a:lnTo>
                  <a:pt x="30" y="403"/>
                </a:lnTo>
                <a:lnTo>
                  <a:pt x="30" y="403"/>
                </a:lnTo>
                <a:lnTo>
                  <a:pt x="30" y="403"/>
                </a:lnTo>
                <a:lnTo>
                  <a:pt x="30" y="404"/>
                </a:lnTo>
                <a:lnTo>
                  <a:pt x="30" y="405"/>
                </a:lnTo>
                <a:lnTo>
                  <a:pt x="30" y="405"/>
                </a:lnTo>
                <a:lnTo>
                  <a:pt x="29" y="404"/>
                </a:lnTo>
                <a:lnTo>
                  <a:pt x="29" y="404"/>
                </a:lnTo>
                <a:lnTo>
                  <a:pt x="29" y="407"/>
                </a:lnTo>
                <a:lnTo>
                  <a:pt x="29" y="409"/>
                </a:lnTo>
                <a:lnTo>
                  <a:pt x="29" y="409"/>
                </a:lnTo>
                <a:lnTo>
                  <a:pt x="29" y="412"/>
                </a:lnTo>
                <a:lnTo>
                  <a:pt x="29" y="413"/>
                </a:lnTo>
                <a:lnTo>
                  <a:pt x="29" y="413"/>
                </a:lnTo>
                <a:lnTo>
                  <a:pt x="29" y="413"/>
                </a:lnTo>
                <a:lnTo>
                  <a:pt x="30" y="410"/>
                </a:lnTo>
                <a:lnTo>
                  <a:pt x="31" y="408"/>
                </a:lnTo>
                <a:lnTo>
                  <a:pt x="31" y="408"/>
                </a:lnTo>
                <a:lnTo>
                  <a:pt x="33" y="409"/>
                </a:lnTo>
                <a:lnTo>
                  <a:pt x="31" y="410"/>
                </a:lnTo>
                <a:lnTo>
                  <a:pt x="30" y="412"/>
                </a:lnTo>
                <a:lnTo>
                  <a:pt x="30" y="412"/>
                </a:lnTo>
                <a:lnTo>
                  <a:pt x="30" y="415"/>
                </a:lnTo>
                <a:lnTo>
                  <a:pt x="30" y="417"/>
                </a:lnTo>
                <a:lnTo>
                  <a:pt x="30" y="418"/>
                </a:lnTo>
                <a:lnTo>
                  <a:pt x="30" y="418"/>
                </a:lnTo>
                <a:lnTo>
                  <a:pt x="29" y="417"/>
                </a:lnTo>
                <a:lnTo>
                  <a:pt x="29" y="415"/>
                </a:lnTo>
                <a:lnTo>
                  <a:pt x="29" y="414"/>
                </a:lnTo>
                <a:lnTo>
                  <a:pt x="28" y="414"/>
                </a:lnTo>
                <a:lnTo>
                  <a:pt x="28" y="414"/>
                </a:lnTo>
                <a:lnTo>
                  <a:pt x="29" y="418"/>
                </a:lnTo>
                <a:lnTo>
                  <a:pt x="28" y="422"/>
                </a:lnTo>
                <a:lnTo>
                  <a:pt x="28" y="422"/>
                </a:lnTo>
                <a:close/>
                <a:moveTo>
                  <a:pt x="41" y="433"/>
                </a:moveTo>
                <a:lnTo>
                  <a:pt x="41" y="433"/>
                </a:lnTo>
                <a:lnTo>
                  <a:pt x="43" y="432"/>
                </a:lnTo>
                <a:lnTo>
                  <a:pt x="45" y="430"/>
                </a:lnTo>
                <a:lnTo>
                  <a:pt x="43" y="429"/>
                </a:lnTo>
                <a:lnTo>
                  <a:pt x="43" y="429"/>
                </a:lnTo>
                <a:lnTo>
                  <a:pt x="42" y="430"/>
                </a:lnTo>
                <a:lnTo>
                  <a:pt x="42" y="430"/>
                </a:lnTo>
                <a:lnTo>
                  <a:pt x="42" y="428"/>
                </a:lnTo>
                <a:lnTo>
                  <a:pt x="42" y="425"/>
                </a:lnTo>
                <a:lnTo>
                  <a:pt x="42" y="425"/>
                </a:lnTo>
                <a:lnTo>
                  <a:pt x="43" y="425"/>
                </a:lnTo>
                <a:lnTo>
                  <a:pt x="45" y="424"/>
                </a:lnTo>
                <a:lnTo>
                  <a:pt x="45" y="424"/>
                </a:lnTo>
                <a:lnTo>
                  <a:pt x="45" y="422"/>
                </a:lnTo>
                <a:lnTo>
                  <a:pt x="43" y="420"/>
                </a:lnTo>
                <a:lnTo>
                  <a:pt x="43" y="420"/>
                </a:lnTo>
                <a:lnTo>
                  <a:pt x="41" y="420"/>
                </a:lnTo>
                <a:lnTo>
                  <a:pt x="41" y="433"/>
                </a:lnTo>
                <a:close/>
                <a:moveTo>
                  <a:pt x="42" y="449"/>
                </a:moveTo>
                <a:lnTo>
                  <a:pt x="42" y="449"/>
                </a:lnTo>
                <a:lnTo>
                  <a:pt x="42" y="444"/>
                </a:lnTo>
                <a:lnTo>
                  <a:pt x="42" y="444"/>
                </a:lnTo>
                <a:lnTo>
                  <a:pt x="43" y="444"/>
                </a:lnTo>
                <a:lnTo>
                  <a:pt x="43" y="445"/>
                </a:lnTo>
                <a:lnTo>
                  <a:pt x="43" y="447"/>
                </a:lnTo>
                <a:lnTo>
                  <a:pt x="43" y="447"/>
                </a:lnTo>
                <a:lnTo>
                  <a:pt x="45" y="445"/>
                </a:lnTo>
                <a:lnTo>
                  <a:pt x="45" y="445"/>
                </a:lnTo>
                <a:lnTo>
                  <a:pt x="45" y="444"/>
                </a:lnTo>
                <a:lnTo>
                  <a:pt x="45" y="444"/>
                </a:lnTo>
                <a:lnTo>
                  <a:pt x="43" y="444"/>
                </a:lnTo>
                <a:lnTo>
                  <a:pt x="42" y="443"/>
                </a:lnTo>
                <a:lnTo>
                  <a:pt x="42" y="443"/>
                </a:lnTo>
                <a:lnTo>
                  <a:pt x="43" y="442"/>
                </a:lnTo>
                <a:lnTo>
                  <a:pt x="43" y="440"/>
                </a:lnTo>
                <a:lnTo>
                  <a:pt x="42" y="438"/>
                </a:lnTo>
                <a:lnTo>
                  <a:pt x="45" y="438"/>
                </a:lnTo>
                <a:lnTo>
                  <a:pt x="45" y="438"/>
                </a:lnTo>
                <a:lnTo>
                  <a:pt x="43" y="437"/>
                </a:lnTo>
                <a:lnTo>
                  <a:pt x="45" y="434"/>
                </a:lnTo>
                <a:lnTo>
                  <a:pt x="45" y="433"/>
                </a:lnTo>
                <a:lnTo>
                  <a:pt x="43" y="432"/>
                </a:lnTo>
                <a:lnTo>
                  <a:pt x="43" y="432"/>
                </a:lnTo>
                <a:lnTo>
                  <a:pt x="43" y="433"/>
                </a:lnTo>
                <a:lnTo>
                  <a:pt x="43" y="434"/>
                </a:lnTo>
                <a:lnTo>
                  <a:pt x="42" y="435"/>
                </a:lnTo>
                <a:lnTo>
                  <a:pt x="41" y="434"/>
                </a:lnTo>
                <a:lnTo>
                  <a:pt x="41" y="434"/>
                </a:lnTo>
                <a:lnTo>
                  <a:pt x="41" y="438"/>
                </a:lnTo>
                <a:lnTo>
                  <a:pt x="42" y="440"/>
                </a:lnTo>
                <a:lnTo>
                  <a:pt x="42" y="440"/>
                </a:lnTo>
                <a:lnTo>
                  <a:pt x="42" y="443"/>
                </a:lnTo>
                <a:lnTo>
                  <a:pt x="41" y="445"/>
                </a:lnTo>
                <a:lnTo>
                  <a:pt x="41" y="448"/>
                </a:lnTo>
                <a:lnTo>
                  <a:pt x="42" y="449"/>
                </a:lnTo>
                <a:lnTo>
                  <a:pt x="42" y="449"/>
                </a:lnTo>
                <a:close/>
                <a:moveTo>
                  <a:pt x="25" y="462"/>
                </a:moveTo>
                <a:lnTo>
                  <a:pt x="25" y="462"/>
                </a:lnTo>
                <a:lnTo>
                  <a:pt x="25" y="460"/>
                </a:lnTo>
                <a:lnTo>
                  <a:pt x="24" y="459"/>
                </a:lnTo>
                <a:lnTo>
                  <a:pt x="24" y="459"/>
                </a:lnTo>
                <a:lnTo>
                  <a:pt x="24" y="462"/>
                </a:lnTo>
                <a:lnTo>
                  <a:pt x="25" y="462"/>
                </a:lnTo>
                <a:close/>
                <a:moveTo>
                  <a:pt x="36" y="465"/>
                </a:moveTo>
                <a:lnTo>
                  <a:pt x="36" y="465"/>
                </a:lnTo>
                <a:lnTo>
                  <a:pt x="37" y="464"/>
                </a:lnTo>
                <a:lnTo>
                  <a:pt x="37" y="462"/>
                </a:lnTo>
                <a:lnTo>
                  <a:pt x="37" y="462"/>
                </a:lnTo>
                <a:lnTo>
                  <a:pt x="36" y="463"/>
                </a:lnTo>
                <a:lnTo>
                  <a:pt x="36" y="464"/>
                </a:lnTo>
                <a:lnTo>
                  <a:pt x="36" y="465"/>
                </a:lnTo>
                <a:lnTo>
                  <a:pt x="36" y="465"/>
                </a:lnTo>
                <a:close/>
                <a:moveTo>
                  <a:pt x="42" y="467"/>
                </a:moveTo>
                <a:lnTo>
                  <a:pt x="42" y="467"/>
                </a:lnTo>
                <a:lnTo>
                  <a:pt x="42" y="465"/>
                </a:lnTo>
                <a:lnTo>
                  <a:pt x="43" y="465"/>
                </a:lnTo>
                <a:lnTo>
                  <a:pt x="43" y="465"/>
                </a:lnTo>
                <a:lnTo>
                  <a:pt x="45" y="465"/>
                </a:lnTo>
                <a:lnTo>
                  <a:pt x="45" y="465"/>
                </a:lnTo>
                <a:lnTo>
                  <a:pt x="45" y="462"/>
                </a:lnTo>
                <a:lnTo>
                  <a:pt x="45" y="459"/>
                </a:lnTo>
                <a:lnTo>
                  <a:pt x="45" y="459"/>
                </a:lnTo>
                <a:lnTo>
                  <a:pt x="43" y="458"/>
                </a:lnTo>
                <a:lnTo>
                  <a:pt x="43" y="458"/>
                </a:lnTo>
                <a:lnTo>
                  <a:pt x="42" y="459"/>
                </a:lnTo>
                <a:lnTo>
                  <a:pt x="42" y="458"/>
                </a:lnTo>
                <a:lnTo>
                  <a:pt x="42" y="458"/>
                </a:lnTo>
                <a:lnTo>
                  <a:pt x="43" y="455"/>
                </a:lnTo>
                <a:lnTo>
                  <a:pt x="45" y="453"/>
                </a:lnTo>
                <a:lnTo>
                  <a:pt x="45" y="453"/>
                </a:lnTo>
                <a:lnTo>
                  <a:pt x="43" y="452"/>
                </a:lnTo>
                <a:lnTo>
                  <a:pt x="41" y="452"/>
                </a:lnTo>
                <a:lnTo>
                  <a:pt x="41" y="452"/>
                </a:lnTo>
                <a:lnTo>
                  <a:pt x="41" y="454"/>
                </a:lnTo>
                <a:lnTo>
                  <a:pt x="42" y="454"/>
                </a:lnTo>
                <a:lnTo>
                  <a:pt x="42" y="454"/>
                </a:lnTo>
                <a:lnTo>
                  <a:pt x="42" y="454"/>
                </a:lnTo>
                <a:lnTo>
                  <a:pt x="42" y="457"/>
                </a:lnTo>
                <a:lnTo>
                  <a:pt x="41" y="459"/>
                </a:lnTo>
                <a:lnTo>
                  <a:pt x="41" y="459"/>
                </a:lnTo>
                <a:lnTo>
                  <a:pt x="42" y="460"/>
                </a:lnTo>
                <a:lnTo>
                  <a:pt x="42" y="463"/>
                </a:lnTo>
                <a:lnTo>
                  <a:pt x="41" y="464"/>
                </a:lnTo>
                <a:lnTo>
                  <a:pt x="42" y="467"/>
                </a:lnTo>
                <a:lnTo>
                  <a:pt x="42" y="467"/>
                </a:lnTo>
                <a:close/>
                <a:moveTo>
                  <a:pt x="45" y="467"/>
                </a:moveTo>
                <a:lnTo>
                  <a:pt x="45" y="467"/>
                </a:lnTo>
                <a:lnTo>
                  <a:pt x="45" y="468"/>
                </a:lnTo>
                <a:lnTo>
                  <a:pt x="43" y="467"/>
                </a:lnTo>
                <a:lnTo>
                  <a:pt x="43" y="467"/>
                </a:lnTo>
                <a:lnTo>
                  <a:pt x="42" y="468"/>
                </a:lnTo>
                <a:lnTo>
                  <a:pt x="42" y="471"/>
                </a:lnTo>
                <a:lnTo>
                  <a:pt x="42" y="471"/>
                </a:lnTo>
                <a:lnTo>
                  <a:pt x="43" y="471"/>
                </a:lnTo>
                <a:lnTo>
                  <a:pt x="45" y="469"/>
                </a:lnTo>
                <a:lnTo>
                  <a:pt x="45" y="468"/>
                </a:lnTo>
                <a:lnTo>
                  <a:pt x="45" y="467"/>
                </a:lnTo>
                <a:lnTo>
                  <a:pt x="45" y="467"/>
                </a:lnTo>
                <a:close/>
                <a:moveTo>
                  <a:pt x="135" y="698"/>
                </a:moveTo>
                <a:lnTo>
                  <a:pt x="135" y="698"/>
                </a:lnTo>
                <a:lnTo>
                  <a:pt x="137" y="698"/>
                </a:lnTo>
                <a:lnTo>
                  <a:pt x="137" y="697"/>
                </a:lnTo>
                <a:lnTo>
                  <a:pt x="137" y="697"/>
                </a:lnTo>
                <a:lnTo>
                  <a:pt x="137" y="697"/>
                </a:lnTo>
                <a:lnTo>
                  <a:pt x="137" y="696"/>
                </a:lnTo>
                <a:lnTo>
                  <a:pt x="137" y="694"/>
                </a:lnTo>
                <a:lnTo>
                  <a:pt x="135" y="696"/>
                </a:lnTo>
                <a:lnTo>
                  <a:pt x="135" y="696"/>
                </a:lnTo>
                <a:lnTo>
                  <a:pt x="135" y="696"/>
                </a:lnTo>
                <a:lnTo>
                  <a:pt x="135" y="698"/>
                </a:lnTo>
                <a:lnTo>
                  <a:pt x="135" y="698"/>
                </a:lnTo>
                <a:close/>
                <a:moveTo>
                  <a:pt x="103" y="686"/>
                </a:moveTo>
                <a:lnTo>
                  <a:pt x="103" y="686"/>
                </a:lnTo>
                <a:lnTo>
                  <a:pt x="105" y="686"/>
                </a:lnTo>
                <a:lnTo>
                  <a:pt x="109" y="686"/>
                </a:lnTo>
                <a:lnTo>
                  <a:pt x="109" y="686"/>
                </a:lnTo>
                <a:lnTo>
                  <a:pt x="105" y="686"/>
                </a:lnTo>
                <a:lnTo>
                  <a:pt x="103" y="686"/>
                </a:lnTo>
                <a:lnTo>
                  <a:pt x="103" y="686"/>
                </a:lnTo>
                <a:close/>
                <a:moveTo>
                  <a:pt x="62" y="693"/>
                </a:moveTo>
                <a:lnTo>
                  <a:pt x="62" y="693"/>
                </a:lnTo>
                <a:lnTo>
                  <a:pt x="65" y="694"/>
                </a:lnTo>
                <a:lnTo>
                  <a:pt x="66" y="696"/>
                </a:lnTo>
                <a:lnTo>
                  <a:pt x="66" y="696"/>
                </a:lnTo>
                <a:lnTo>
                  <a:pt x="66" y="694"/>
                </a:lnTo>
                <a:lnTo>
                  <a:pt x="65" y="693"/>
                </a:lnTo>
                <a:lnTo>
                  <a:pt x="63" y="693"/>
                </a:lnTo>
                <a:lnTo>
                  <a:pt x="62" y="693"/>
                </a:lnTo>
                <a:lnTo>
                  <a:pt x="62" y="693"/>
                </a:lnTo>
                <a:close/>
                <a:moveTo>
                  <a:pt x="50" y="687"/>
                </a:moveTo>
                <a:lnTo>
                  <a:pt x="50" y="687"/>
                </a:lnTo>
                <a:lnTo>
                  <a:pt x="52" y="687"/>
                </a:lnTo>
                <a:lnTo>
                  <a:pt x="53" y="688"/>
                </a:lnTo>
                <a:lnTo>
                  <a:pt x="54" y="689"/>
                </a:lnTo>
                <a:lnTo>
                  <a:pt x="57" y="691"/>
                </a:lnTo>
                <a:lnTo>
                  <a:pt x="57" y="691"/>
                </a:lnTo>
                <a:lnTo>
                  <a:pt x="53" y="687"/>
                </a:lnTo>
                <a:lnTo>
                  <a:pt x="53" y="687"/>
                </a:lnTo>
                <a:lnTo>
                  <a:pt x="51" y="686"/>
                </a:lnTo>
                <a:lnTo>
                  <a:pt x="50" y="687"/>
                </a:lnTo>
                <a:lnTo>
                  <a:pt x="50" y="687"/>
                </a:lnTo>
                <a:close/>
                <a:moveTo>
                  <a:pt x="17" y="612"/>
                </a:moveTo>
                <a:lnTo>
                  <a:pt x="17" y="612"/>
                </a:lnTo>
                <a:lnTo>
                  <a:pt x="19" y="613"/>
                </a:lnTo>
                <a:lnTo>
                  <a:pt x="19" y="613"/>
                </a:lnTo>
                <a:lnTo>
                  <a:pt x="19" y="611"/>
                </a:lnTo>
                <a:lnTo>
                  <a:pt x="19" y="611"/>
                </a:lnTo>
                <a:lnTo>
                  <a:pt x="17" y="611"/>
                </a:lnTo>
                <a:lnTo>
                  <a:pt x="17" y="612"/>
                </a:lnTo>
                <a:lnTo>
                  <a:pt x="17" y="612"/>
                </a:lnTo>
                <a:close/>
                <a:moveTo>
                  <a:pt x="30" y="582"/>
                </a:moveTo>
                <a:lnTo>
                  <a:pt x="30" y="582"/>
                </a:lnTo>
                <a:lnTo>
                  <a:pt x="29" y="583"/>
                </a:lnTo>
                <a:lnTo>
                  <a:pt x="28" y="583"/>
                </a:lnTo>
                <a:lnTo>
                  <a:pt x="28" y="584"/>
                </a:lnTo>
                <a:lnTo>
                  <a:pt x="28" y="586"/>
                </a:lnTo>
                <a:lnTo>
                  <a:pt x="28" y="586"/>
                </a:lnTo>
                <a:lnTo>
                  <a:pt x="29" y="586"/>
                </a:lnTo>
                <a:lnTo>
                  <a:pt x="29" y="586"/>
                </a:lnTo>
                <a:lnTo>
                  <a:pt x="30" y="584"/>
                </a:lnTo>
                <a:lnTo>
                  <a:pt x="30" y="586"/>
                </a:lnTo>
                <a:lnTo>
                  <a:pt x="30" y="586"/>
                </a:lnTo>
                <a:lnTo>
                  <a:pt x="30" y="583"/>
                </a:lnTo>
                <a:lnTo>
                  <a:pt x="30" y="582"/>
                </a:lnTo>
                <a:lnTo>
                  <a:pt x="30" y="582"/>
                </a:lnTo>
                <a:close/>
                <a:moveTo>
                  <a:pt x="16" y="571"/>
                </a:moveTo>
                <a:lnTo>
                  <a:pt x="16" y="571"/>
                </a:lnTo>
                <a:lnTo>
                  <a:pt x="16" y="572"/>
                </a:lnTo>
                <a:lnTo>
                  <a:pt x="14" y="572"/>
                </a:lnTo>
                <a:lnTo>
                  <a:pt x="14" y="572"/>
                </a:lnTo>
                <a:lnTo>
                  <a:pt x="17" y="572"/>
                </a:lnTo>
                <a:lnTo>
                  <a:pt x="18" y="571"/>
                </a:lnTo>
                <a:lnTo>
                  <a:pt x="18" y="571"/>
                </a:lnTo>
                <a:lnTo>
                  <a:pt x="19" y="572"/>
                </a:lnTo>
                <a:lnTo>
                  <a:pt x="21" y="572"/>
                </a:lnTo>
                <a:lnTo>
                  <a:pt x="21" y="572"/>
                </a:lnTo>
                <a:lnTo>
                  <a:pt x="21" y="571"/>
                </a:lnTo>
                <a:lnTo>
                  <a:pt x="19" y="571"/>
                </a:lnTo>
                <a:lnTo>
                  <a:pt x="16" y="571"/>
                </a:lnTo>
                <a:lnTo>
                  <a:pt x="16" y="571"/>
                </a:lnTo>
                <a:close/>
                <a:moveTo>
                  <a:pt x="22" y="537"/>
                </a:moveTo>
                <a:lnTo>
                  <a:pt x="22" y="537"/>
                </a:lnTo>
                <a:lnTo>
                  <a:pt x="22" y="539"/>
                </a:lnTo>
                <a:lnTo>
                  <a:pt x="22" y="541"/>
                </a:lnTo>
                <a:lnTo>
                  <a:pt x="22" y="541"/>
                </a:lnTo>
                <a:lnTo>
                  <a:pt x="23" y="538"/>
                </a:lnTo>
                <a:lnTo>
                  <a:pt x="23" y="538"/>
                </a:lnTo>
                <a:lnTo>
                  <a:pt x="22" y="537"/>
                </a:lnTo>
                <a:lnTo>
                  <a:pt x="22" y="537"/>
                </a:lnTo>
                <a:close/>
                <a:moveTo>
                  <a:pt x="34" y="523"/>
                </a:moveTo>
                <a:lnTo>
                  <a:pt x="34" y="527"/>
                </a:lnTo>
                <a:lnTo>
                  <a:pt x="34" y="527"/>
                </a:lnTo>
                <a:lnTo>
                  <a:pt x="35" y="527"/>
                </a:lnTo>
                <a:lnTo>
                  <a:pt x="35" y="526"/>
                </a:lnTo>
                <a:lnTo>
                  <a:pt x="35" y="524"/>
                </a:lnTo>
                <a:lnTo>
                  <a:pt x="34" y="523"/>
                </a:lnTo>
                <a:lnTo>
                  <a:pt x="34" y="523"/>
                </a:lnTo>
                <a:close/>
                <a:moveTo>
                  <a:pt x="25" y="518"/>
                </a:moveTo>
                <a:lnTo>
                  <a:pt x="25" y="518"/>
                </a:lnTo>
                <a:lnTo>
                  <a:pt x="25" y="521"/>
                </a:lnTo>
                <a:lnTo>
                  <a:pt x="25" y="522"/>
                </a:lnTo>
                <a:lnTo>
                  <a:pt x="25" y="522"/>
                </a:lnTo>
                <a:lnTo>
                  <a:pt x="25" y="522"/>
                </a:lnTo>
                <a:lnTo>
                  <a:pt x="27" y="519"/>
                </a:lnTo>
                <a:lnTo>
                  <a:pt x="25" y="519"/>
                </a:lnTo>
                <a:lnTo>
                  <a:pt x="25" y="518"/>
                </a:lnTo>
                <a:lnTo>
                  <a:pt x="25" y="518"/>
                </a:lnTo>
                <a:close/>
                <a:moveTo>
                  <a:pt x="27" y="509"/>
                </a:moveTo>
                <a:lnTo>
                  <a:pt x="27" y="509"/>
                </a:lnTo>
                <a:lnTo>
                  <a:pt x="28" y="512"/>
                </a:lnTo>
                <a:lnTo>
                  <a:pt x="28" y="513"/>
                </a:lnTo>
                <a:lnTo>
                  <a:pt x="29" y="513"/>
                </a:lnTo>
                <a:lnTo>
                  <a:pt x="29" y="513"/>
                </a:lnTo>
                <a:lnTo>
                  <a:pt x="29" y="511"/>
                </a:lnTo>
                <a:lnTo>
                  <a:pt x="29" y="509"/>
                </a:lnTo>
                <a:lnTo>
                  <a:pt x="27" y="509"/>
                </a:lnTo>
                <a:lnTo>
                  <a:pt x="27" y="509"/>
                </a:lnTo>
                <a:close/>
                <a:moveTo>
                  <a:pt x="35" y="496"/>
                </a:moveTo>
                <a:lnTo>
                  <a:pt x="35" y="496"/>
                </a:lnTo>
                <a:lnTo>
                  <a:pt x="34" y="497"/>
                </a:lnTo>
                <a:lnTo>
                  <a:pt x="34" y="499"/>
                </a:lnTo>
                <a:lnTo>
                  <a:pt x="34" y="499"/>
                </a:lnTo>
                <a:lnTo>
                  <a:pt x="35" y="499"/>
                </a:lnTo>
                <a:lnTo>
                  <a:pt x="35" y="498"/>
                </a:lnTo>
                <a:lnTo>
                  <a:pt x="35" y="496"/>
                </a:lnTo>
                <a:lnTo>
                  <a:pt x="35" y="496"/>
                </a:lnTo>
                <a:close/>
                <a:moveTo>
                  <a:pt x="24" y="483"/>
                </a:moveTo>
                <a:lnTo>
                  <a:pt x="24" y="483"/>
                </a:lnTo>
                <a:lnTo>
                  <a:pt x="23" y="486"/>
                </a:lnTo>
                <a:lnTo>
                  <a:pt x="23" y="487"/>
                </a:lnTo>
                <a:lnTo>
                  <a:pt x="23" y="488"/>
                </a:lnTo>
                <a:lnTo>
                  <a:pt x="23" y="489"/>
                </a:lnTo>
                <a:lnTo>
                  <a:pt x="23" y="489"/>
                </a:lnTo>
                <a:lnTo>
                  <a:pt x="23" y="489"/>
                </a:lnTo>
                <a:lnTo>
                  <a:pt x="24" y="488"/>
                </a:lnTo>
                <a:lnTo>
                  <a:pt x="24" y="488"/>
                </a:lnTo>
                <a:lnTo>
                  <a:pt x="25" y="486"/>
                </a:lnTo>
                <a:lnTo>
                  <a:pt x="25" y="484"/>
                </a:lnTo>
                <a:lnTo>
                  <a:pt x="24" y="483"/>
                </a:lnTo>
                <a:lnTo>
                  <a:pt x="24" y="483"/>
                </a:lnTo>
                <a:close/>
                <a:moveTo>
                  <a:pt x="41" y="474"/>
                </a:moveTo>
                <a:lnTo>
                  <a:pt x="41" y="474"/>
                </a:lnTo>
                <a:lnTo>
                  <a:pt x="42" y="478"/>
                </a:lnTo>
                <a:lnTo>
                  <a:pt x="45" y="479"/>
                </a:lnTo>
                <a:lnTo>
                  <a:pt x="45" y="479"/>
                </a:lnTo>
                <a:lnTo>
                  <a:pt x="45" y="477"/>
                </a:lnTo>
                <a:lnTo>
                  <a:pt x="46" y="476"/>
                </a:lnTo>
                <a:lnTo>
                  <a:pt x="45" y="474"/>
                </a:lnTo>
                <a:lnTo>
                  <a:pt x="45" y="474"/>
                </a:lnTo>
                <a:lnTo>
                  <a:pt x="43" y="476"/>
                </a:lnTo>
                <a:lnTo>
                  <a:pt x="43" y="476"/>
                </a:lnTo>
                <a:lnTo>
                  <a:pt x="41" y="474"/>
                </a:lnTo>
                <a:lnTo>
                  <a:pt x="41" y="474"/>
                </a:lnTo>
                <a:close/>
                <a:moveTo>
                  <a:pt x="43" y="489"/>
                </a:moveTo>
                <a:lnTo>
                  <a:pt x="43" y="489"/>
                </a:lnTo>
                <a:lnTo>
                  <a:pt x="45" y="489"/>
                </a:lnTo>
                <a:lnTo>
                  <a:pt x="45" y="488"/>
                </a:lnTo>
                <a:lnTo>
                  <a:pt x="45" y="484"/>
                </a:lnTo>
                <a:lnTo>
                  <a:pt x="45" y="484"/>
                </a:lnTo>
                <a:lnTo>
                  <a:pt x="43" y="483"/>
                </a:lnTo>
                <a:lnTo>
                  <a:pt x="43" y="482"/>
                </a:lnTo>
                <a:lnTo>
                  <a:pt x="43" y="482"/>
                </a:lnTo>
                <a:lnTo>
                  <a:pt x="46" y="482"/>
                </a:lnTo>
                <a:lnTo>
                  <a:pt x="46" y="481"/>
                </a:lnTo>
                <a:lnTo>
                  <a:pt x="46" y="481"/>
                </a:lnTo>
                <a:lnTo>
                  <a:pt x="45" y="481"/>
                </a:lnTo>
                <a:lnTo>
                  <a:pt x="45" y="481"/>
                </a:lnTo>
                <a:lnTo>
                  <a:pt x="43" y="482"/>
                </a:lnTo>
                <a:lnTo>
                  <a:pt x="42" y="482"/>
                </a:lnTo>
                <a:lnTo>
                  <a:pt x="42" y="482"/>
                </a:lnTo>
                <a:lnTo>
                  <a:pt x="42" y="479"/>
                </a:lnTo>
                <a:lnTo>
                  <a:pt x="41" y="478"/>
                </a:lnTo>
                <a:lnTo>
                  <a:pt x="41" y="478"/>
                </a:lnTo>
                <a:lnTo>
                  <a:pt x="42" y="484"/>
                </a:lnTo>
                <a:lnTo>
                  <a:pt x="43" y="487"/>
                </a:lnTo>
                <a:lnTo>
                  <a:pt x="43" y="489"/>
                </a:lnTo>
                <a:lnTo>
                  <a:pt x="43" y="489"/>
                </a:lnTo>
                <a:close/>
                <a:moveTo>
                  <a:pt x="42" y="522"/>
                </a:moveTo>
                <a:lnTo>
                  <a:pt x="42" y="522"/>
                </a:lnTo>
                <a:lnTo>
                  <a:pt x="43" y="521"/>
                </a:lnTo>
                <a:lnTo>
                  <a:pt x="43" y="521"/>
                </a:lnTo>
                <a:lnTo>
                  <a:pt x="43" y="518"/>
                </a:lnTo>
                <a:lnTo>
                  <a:pt x="43" y="518"/>
                </a:lnTo>
                <a:lnTo>
                  <a:pt x="42" y="518"/>
                </a:lnTo>
                <a:lnTo>
                  <a:pt x="42" y="519"/>
                </a:lnTo>
                <a:lnTo>
                  <a:pt x="42" y="522"/>
                </a:lnTo>
                <a:lnTo>
                  <a:pt x="42" y="522"/>
                </a:lnTo>
                <a:close/>
                <a:moveTo>
                  <a:pt x="43" y="533"/>
                </a:moveTo>
                <a:lnTo>
                  <a:pt x="43" y="533"/>
                </a:lnTo>
                <a:lnTo>
                  <a:pt x="43" y="531"/>
                </a:lnTo>
                <a:lnTo>
                  <a:pt x="42" y="531"/>
                </a:lnTo>
                <a:lnTo>
                  <a:pt x="42" y="531"/>
                </a:lnTo>
                <a:lnTo>
                  <a:pt x="41" y="532"/>
                </a:lnTo>
                <a:lnTo>
                  <a:pt x="41" y="533"/>
                </a:lnTo>
                <a:lnTo>
                  <a:pt x="43" y="533"/>
                </a:lnTo>
                <a:close/>
                <a:moveTo>
                  <a:pt x="42" y="537"/>
                </a:moveTo>
                <a:lnTo>
                  <a:pt x="42" y="537"/>
                </a:lnTo>
                <a:lnTo>
                  <a:pt x="45" y="536"/>
                </a:lnTo>
                <a:lnTo>
                  <a:pt x="46" y="534"/>
                </a:lnTo>
                <a:lnTo>
                  <a:pt x="46" y="533"/>
                </a:lnTo>
                <a:lnTo>
                  <a:pt x="46" y="533"/>
                </a:lnTo>
                <a:lnTo>
                  <a:pt x="45" y="533"/>
                </a:lnTo>
                <a:lnTo>
                  <a:pt x="43" y="534"/>
                </a:lnTo>
                <a:lnTo>
                  <a:pt x="43" y="534"/>
                </a:lnTo>
                <a:lnTo>
                  <a:pt x="43" y="534"/>
                </a:lnTo>
                <a:lnTo>
                  <a:pt x="42" y="534"/>
                </a:lnTo>
                <a:lnTo>
                  <a:pt x="42" y="534"/>
                </a:lnTo>
                <a:lnTo>
                  <a:pt x="42" y="537"/>
                </a:lnTo>
                <a:lnTo>
                  <a:pt x="42" y="537"/>
                </a:lnTo>
                <a:close/>
                <a:moveTo>
                  <a:pt x="42" y="577"/>
                </a:moveTo>
                <a:lnTo>
                  <a:pt x="42" y="577"/>
                </a:lnTo>
                <a:lnTo>
                  <a:pt x="42" y="574"/>
                </a:lnTo>
                <a:lnTo>
                  <a:pt x="41" y="573"/>
                </a:lnTo>
                <a:lnTo>
                  <a:pt x="41" y="573"/>
                </a:lnTo>
                <a:lnTo>
                  <a:pt x="40" y="574"/>
                </a:lnTo>
                <a:lnTo>
                  <a:pt x="40" y="577"/>
                </a:lnTo>
                <a:lnTo>
                  <a:pt x="42" y="577"/>
                </a:lnTo>
                <a:close/>
                <a:moveTo>
                  <a:pt x="198" y="672"/>
                </a:moveTo>
                <a:lnTo>
                  <a:pt x="198" y="672"/>
                </a:lnTo>
                <a:lnTo>
                  <a:pt x="197" y="673"/>
                </a:lnTo>
                <a:lnTo>
                  <a:pt x="196" y="674"/>
                </a:lnTo>
                <a:lnTo>
                  <a:pt x="196" y="674"/>
                </a:lnTo>
                <a:lnTo>
                  <a:pt x="197" y="676"/>
                </a:lnTo>
                <a:lnTo>
                  <a:pt x="198" y="676"/>
                </a:lnTo>
                <a:lnTo>
                  <a:pt x="198" y="676"/>
                </a:lnTo>
                <a:lnTo>
                  <a:pt x="199" y="673"/>
                </a:lnTo>
                <a:lnTo>
                  <a:pt x="199" y="672"/>
                </a:lnTo>
                <a:lnTo>
                  <a:pt x="198" y="672"/>
                </a:lnTo>
                <a:lnTo>
                  <a:pt x="198" y="672"/>
                </a:lnTo>
                <a:close/>
                <a:moveTo>
                  <a:pt x="210" y="669"/>
                </a:moveTo>
                <a:lnTo>
                  <a:pt x="210" y="669"/>
                </a:lnTo>
                <a:lnTo>
                  <a:pt x="210" y="668"/>
                </a:lnTo>
                <a:lnTo>
                  <a:pt x="210" y="668"/>
                </a:lnTo>
                <a:lnTo>
                  <a:pt x="208" y="668"/>
                </a:lnTo>
                <a:lnTo>
                  <a:pt x="207" y="669"/>
                </a:lnTo>
                <a:lnTo>
                  <a:pt x="207" y="669"/>
                </a:lnTo>
                <a:lnTo>
                  <a:pt x="209" y="669"/>
                </a:lnTo>
                <a:lnTo>
                  <a:pt x="210" y="669"/>
                </a:lnTo>
                <a:lnTo>
                  <a:pt x="210" y="669"/>
                </a:lnTo>
                <a:lnTo>
                  <a:pt x="210" y="669"/>
                </a:lnTo>
                <a:close/>
                <a:moveTo>
                  <a:pt x="494" y="624"/>
                </a:moveTo>
                <a:lnTo>
                  <a:pt x="494" y="624"/>
                </a:lnTo>
                <a:lnTo>
                  <a:pt x="493" y="624"/>
                </a:lnTo>
                <a:lnTo>
                  <a:pt x="493" y="623"/>
                </a:lnTo>
                <a:lnTo>
                  <a:pt x="492" y="623"/>
                </a:lnTo>
                <a:lnTo>
                  <a:pt x="490" y="623"/>
                </a:lnTo>
                <a:lnTo>
                  <a:pt x="490" y="623"/>
                </a:lnTo>
                <a:lnTo>
                  <a:pt x="493" y="624"/>
                </a:lnTo>
                <a:lnTo>
                  <a:pt x="494" y="624"/>
                </a:lnTo>
                <a:lnTo>
                  <a:pt x="494" y="624"/>
                </a:lnTo>
                <a:lnTo>
                  <a:pt x="494" y="624"/>
                </a:lnTo>
                <a:close/>
                <a:moveTo>
                  <a:pt x="504" y="628"/>
                </a:moveTo>
                <a:lnTo>
                  <a:pt x="504" y="628"/>
                </a:lnTo>
                <a:lnTo>
                  <a:pt x="503" y="627"/>
                </a:lnTo>
                <a:lnTo>
                  <a:pt x="503" y="626"/>
                </a:lnTo>
                <a:lnTo>
                  <a:pt x="503" y="626"/>
                </a:lnTo>
                <a:lnTo>
                  <a:pt x="500" y="627"/>
                </a:lnTo>
                <a:lnTo>
                  <a:pt x="498" y="627"/>
                </a:lnTo>
                <a:lnTo>
                  <a:pt x="498" y="627"/>
                </a:lnTo>
                <a:lnTo>
                  <a:pt x="500" y="628"/>
                </a:lnTo>
                <a:lnTo>
                  <a:pt x="501" y="629"/>
                </a:lnTo>
                <a:lnTo>
                  <a:pt x="501" y="629"/>
                </a:lnTo>
                <a:lnTo>
                  <a:pt x="501" y="628"/>
                </a:lnTo>
                <a:lnTo>
                  <a:pt x="503" y="628"/>
                </a:lnTo>
                <a:lnTo>
                  <a:pt x="503" y="628"/>
                </a:lnTo>
                <a:lnTo>
                  <a:pt x="503" y="628"/>
                </a:lnTo>
                <a:lnTo>
                  <a:pt x="504" y="628"/>
                </a:lnTo>
                <a:lnTo>
                  <a:pt x="504" y="628"/>
                </a:lnTo>
                <a:lnTo>
                  <a:pt x="504" y="628"/>
                </a:lnTo>
                <a:close/>
                <a:moveTo>
                  <a:pt x="513" y="623"/>
                </a:moveTo>
                <a:lnTo>
                  <a:pt x="513" y="623"/>
                </a:lnTo>
                <a:lnTo>
                  <a:pt x="512" y="622"/>
                </a:lnTo>
                <a:lnTo>
                  <a:pt x="511" y="622"/>
                </a:lnTo>
                <a:lnTo>
                  <a:pt x="510" y="622"/>
                </a:lnTo>
                <a:lnTo>
                  <a:pt x="510" y="622"/>
                </a:lnTo>
                <a:lnTo>
                  <a:pt x="510" y="622"/>
                </a:lnTo>
                <a:lnTo>
                  <a:pt x="513" y="623"/>
                </a:lnTo>
                <a:lnTo>
                  <a:pt x="513" y="623"/>
                </a:lnTo>
                <a:close/>
                <a:moveTo>
                  <a:pt x="684" y="612"/>
                </a:moveTo>
                <a:lnTo>
                  <a:pt x="684" y="612"/>
                </a:lnTo>
                <a:lnTo>
                  <a:pt x="685" y="612"/>
                </a:lnTo>
                <a:lnTo>
                  <a:pt x="685" y="611"/>
                </a:lnTo>
                <a:lnTo>
                  <a:pt x="685" y="609"/>
                </a:lnTo>
                <a:lnTo>
                  <a:pt x="684" y="609"/>
                </a:lnTo>
                <a:lnTo>
                  <a:pt x="684" y="612"/>
                </a:lnTo>
                <a:close/>
                <a:moveTo>
                  <a:pt x="668" y="613"/>
                </a:moveTo>
                <a:lnTo>
                  <a:pt x="668" y="613"/>
                </a:lnTo>
                <a:lnTo>
                  <a:pt x="668" y="614"/>
                </a:lnTo>
                <a:lnTo>
                  <a:pt x="669" y="614"/>
                </a:lnTo>
                <a:lnTo>
                  <a:pt x="672" y="614"/>
                </a:lnTo>
                <a:lnTo>
                  <a:pt x="672" y="614"/>
                </a:lnTo>
                <a:lnTo>
                  <a:pt x="670" y="613"/>
                </a:lnTo>
                <a:lnTo>
                  <a:pt x="670" y="613"/>
                </a:lnTo>
                <a:lnTo>
                  <a:pt x="668" y="613"/>
                </a:lnTo>
                <a:lnTo>
                  <a:pt x="668" y="613"/>
                </a:lnTo>
                <a:close/>
                <a:moveTo>
                  <a:pt x="661" y="567"/>
                </a:moveTo>
                <a:lnTo>
                  <a:pt x="661" y="567"/>
                </a:lnTo>
                <a:lnTo>
                  <a:pt x="661" y="569"/>
                </a:lnTo>
                <a:lnTo>
                  <a:pt x="661" y="571"/>
                </a:lnTo>
                <a:lnTo>
                  <a:pt x="662" y="571"/>
                </a:lnTo>
                <a:lnTo>
                  <a:pt x="662" y="571"/>
                </a:lnTo>
                <a:lnTo>
                  <a:pt x="663" y="568"/>
                </a:lnTo>
                <a:lnTo>
                  <a:pt x="663" y="568"/>
                </a:lnTo>
                <a:lnTo>
                  <a:pt x="661" y="567"/>
                </a:lnTo>
                <a:lnTo>
                  <a:pt x="661" y="567"/>
                </a:lnTo>
                <a:close/>
                <a:moveTo>
                  <a:pt x="645" y="566"/>
                </a:moveTo>
                <a:lnTo>
                  <a:pt x="645" y="566"/>
                </a:lnTo>
                <a:lnTo>
                  <a:pt x="645" y="567"/>
                </a:lnTo>
                <a:lnTo>
                  <a:pt x="646" y="568"/>
                </a:lnTo>
                <a:lnTo>
                  <a:pt x="646" y="568"/>
                </a:lnTo>
                <a:lnTo>
                  <a:pt x="646" y="569"/>
                </a:lnTo>
                <a:lnTo>
                  <a:pt x="646" y="571"/>
                </a:lnTo>
                <a:lnTo>
                  <a:pt x="648" y="571"/>
                </a:lnTo>
                <a:lnTo>
                  <a:pt x="648" y="571"/>
                </a:lnTo>
                <a:lnTo>
                  <a:pt x="646" y="569"/>
                </a:lnTo>
                <a:lnTo>
                  <a:pt x="646" y="569"/>
                </a:lnTo>
                <a:lnTo>
                  <a:pt x="649" y="568"/>
                </a:lnTo>
                <a:lnTo>
                  <a:pt x="649" y="567"/>
                </a:lnTo>
                <a:lnTo>
                  <a:pt x="649" y="567"/>
                </a:lnTo>
                <a:lnTo>
                  <a:pt x="646" y="567"/>
                </a:lnTo>
                <a:lnTo>
                  <a:pt x="645" y="566"/>
                </a:lnTo>
                <a:lnTo>
                  <a:pt x="645" y="566"/>
                </a:lnTo>
                <a:close/>
                <a:moveTo>
                  <a:pt x="644" y="622"/>
                </a:moveTo>
                <a:lnTo>
                  <a:pt x="644" y="622"/>
                </a:lnTo>
                <a:lnTo>
                  <a:pt x="648" y="622"/>
                </a:lnTo>
                <a:lnTo>
                  <a:pt x="649" y="622"/>
                </a:lnTo>
                <a:lnTo>
                  <a:pt x="649" y="621"/>
                </a:lnTo>
                <a:lnTo>
                  <a:pt x="649" y="621"/>
                </a:lnTo>
                <a:lnTo>
                  <a:pt x="649" y="621"/>
                </a:lnTo>
                <a:lnTo>
                  <a:pt x="649" y="621"/>
                </a:lnTo>
                <a:lnTo>
                  <a:pt x="648" y="622"/>
                </a:lnTo>
                <a:lnTo>
                  <a:pt x="648" y="622"/>
                </a:lnTo>
                <a:lnTo>
                  <a:pt x="648" y="622"/>
                </a:lnTo>
                <a:lnTo>
                  <a:pt x="646" y="621"/>
                </a:lnTo>
                <a:lnTo>
                  <a:pt x="646" y="621"/>
                </a:lnTo>
                <a:lnTo>
                  <a:pt x="646" y="621"/>
                </a:lnTo>
                <a:lnTo>
                  <a:pt x="646" y="621"/>
                </a:lnTo>
                <a:lnTo>
                  <a:pt x="645" y="622"/>
                </a:lnTo>
                <a:lnTo>
                  <a:pt x="644" y="622"/>
                </a:lnTo>
                <a:lnTo>
                  <a:pt x="644" y="622"/>
                </a:lnTo>
                <a:lnTo>
                  <a:pt x="644" y="622"/>
                </a:lnTo>
                <a:close/>
                <a:moveTo>
                  <a:pt x="640" y="571"/>
                </a:moveTo>
                <a:lnTo>
                  <a:pt x="640" y="571"/>
                </a:lnTo>
                <a:lnTo>
                  <a:pt x="641" y="571"/>
                </a:lnTo>
                <a:lnTo>
                  <a:pt x="643" y="569"/>
                </a:lnTo>
                <a:lnTo>
                  <a:pt x="643" y="568"/>
                </a:lnTo>
                <a:lnTo>
                  <a:pt x="643" y="568"/>
                </a:lnTo>
                <a:lnTo>
                  <a:pt x="640" y="569"/>
                </a:lnTo>
                <a:lnTo>
                  <a:pt x="639" y="571"/>
                </a:lnTo>
                <a:lnTo>
                  <a:pt x="637" y="569"/>
                </a:lnTo>
                <a:lnTo>
                  <a:pt x="637" y="569"/>
                </a:lnTo>
                <a:lnTo>
                  <a:pt x="637" y="571"/>
                </a:lnTo>
                <a:lnTo>
                  <a:pt x="638" y="571"/>
                </a:lnTo>
                <a:lnTo>
                  <a:pt x="640" y="571"/>
                </a:lnTo>
                <a:lnTo>
                  <a:pt x="640" y="571"/>
                </a:lnTo>
                <a:close/>
                <a:moveTo>
                  <a:pt x="633" y="574"/>
                </a:moveTo>
                <a:lnTo>
                  <a:pt x="633" y="574"/>
                </a:lnTo>
                <a:lnTo>
                  <a:pt x="634" y="573"/>
                </a:lnTo>
                <a:lnTo>
                  <a:pt x="635" y="572"/>
                </a:lnTo>
                <a:lnTo>
                  <a:pt x="635" y="571"/>
                </a:lnTo>
                <a:lnTo>
                  <a:pt x="635" y="571"/>
                </a:lnTo>
                <a:lnTo>
                  <a:pt x="634" y="571"/>
                </a:lnTo>
                <a:lnTo>
                  <a:pt x="632" y="572"/>
                </a:lnTo>
                <a:lnTo>
                  <a:pt x="632" y="573"/>
                </a:lnTo>
                <a:lnTo>
                  <a:pt x="633" y="574"/>
                </a:lnTo>
                <a:lnTo>
                  <a:pt x="633" y="574"/>
                </a:lnTo>
                <a:close/>
                <a:moveTo>
                  <a:pt x="599" y="623"/>
                </a:moveTo>
                <a:lnTo>
                  <a:pt x="599" y="623"/>
                </a:lnTo>
                <a:lnTo>
                  <a:pt x="598" y="622"/>
                </a:lnTo>
                <a:lnTo>
                  <a:pt x="597" y="622"/>
                </a:lnTo>
                <a:lnTo>
                  <a:pt x="597" y="622"/>
                </a:lnTo>
                <a:lnTo>
                  <a:pt x="597" y="622"/>
                </a:lnTo>
                <a:lnTo>
                  <a:pt x="597" y="623"/>
                </a:lnTo>
                <a:lnTo>
                  <a:pt x="598" y="623"/>
                </a:lnTo>
                <a:lnTo>
                  <a:pt x="598" y="623"/>
                </a:lnTo>
                <a:lnTo>
                  <a:pt x="599" y="623"/>
                </a:lnTo>
                <a:lnTo>
                  <a:pt x="599" y="623"/>
                </a:lnTo>
                <a:close/>
                <a:moveTo>
                  <a:pt x="554" y="609"/>
                </a:moveTo>
                <a:lnTo>
                  <a:pt x="554" y="607"/>
                </a:lnTo>
                <a:lnTo>
                  <a:pt x="553" y="607"/>
                </a:lnTo>
                <a:lnTo>
                  <a:pt x="553" y="607"/>
                </a:lnTo>
                <a:lnTo>
                  <a:pt x="553" y="608"/>
                </a:lnTo>
                <a:lnTo>
                  <a:pt x="554" y="609"/>
                </a:lnTo>
                <a:lnTo>
                  <a:pt x="554" y="609"/>
                </a:lnTo>
                <a:close/>
                <a:moveTo>
                  <a:pt x="482" y="617"/>
                </a:moveTo>
                <a:lnTo>
                  <a:pt x="482" y="617"/>
                </a:lnTo>
                <a:lnTo>
                  <a:pt x="486" y="617"/>
                </a:lnTo>
                <a:lnTo>
                  <a:pt x="487" y="616"/>
                </a:lnTo>
                <a:lnTo>
                  <a:pt x="487" y="616"/>
                </a:lnTo>
                <a:lnTo>
                  <a:pt x="487" y="616"/>
                </a:lnTo>
                <a:lnTo>
                  <a:pt x="483" y="617"/>
                </a:lnTo>
                <a:lnTo>
                  <a:pt x="482" y="617"/>
                </a:lnTo>
                <a:lnTo>
                  <a:pt x="482" y="617"/>
                </a:lnTo>
                <a:lnTo>
                  <a:pt x="482" y="617"/>
                </a:lnTo>
                <a:close/>
                <a:moveTo>
                  <a:pt x="475" y="613"/>
                </a:moveTo>
                <a:lnTo>
                  <a:pt x="475" y="613"/>
                </a:lnTo>
                <a:lnTo>
                  <a:pt x="476" y="614"/>
                </a:lnTo>
                <a:lnTo>
                  <a:pt x="477" y="616"/>
                </a:lnTo>
                <a:lnTo>
                  <a:pt x="478" y="616"/>
                </a:lnTo>
                <a:lnTo>
                  <a:pt x="478" y="616"/>
                </a:lnTo>
                <a:lnTo>
                  <a:pt x="476" y="613"/>
                </a:lnTo>
                <a:lnTo>
                  <a:pt x="475" y="613"/>
                </a:lnTo>
                <a:lnTo>
                  <a:pt x="475" y="613"/>
                </a:lnTo>
                <a:lnTo>
                  <a:pt x="475" y="613"/>
                </a:lnTo>
                <a:close/>
                <a:moveTo>
                  <a:pt x="470" y="622"/>
                </a:moveTo>
                <a:lnTo>
                  <a:pt x="470" y="622"/>
                </a:lnTo>
                <a:lnTo>
                  <a:pt x="470" y="622"/>
                </a:lnTo>
                <a:lnTo>
                  <a:pt x="468" y="622"/>
                </a:lnTo>
                <a:lnTo>
                  <a:pt x="466" y="623"/>
                </a:lnTo>
                <a:lnTo>
                  <a:pt x="466" y="623"/>
                </a:lnTo>
                <a:lnTo>
                  <a:pt x="468" y="623"/>
                </a:lnTo>
                <a:lnTo>
                  <a:pt x="470" y="622"/>
                </a:lnTo>
                <a:lnTo>
                  <a:pt x="470" y="622"/>
                </a:lnTo>
                <a:close/>
                <a:moveTo>
                  <a:pt x="448" y="618"/>
                </a:moveTo>
                <a:lnTo>
                  <a:pt x="448" y="618"/>
                </a:lnTo>
                <a:lnTo>
                  <a:pt x="449" y="618"/>
                </a:lnTo>
                <a:lnTo>
                  <a:pt x="449" y="618"/>
                </a:lnTo>
                <a:lnTo>
                  <a:pt x="449" y="619"/>
                </a:lnTo>
                <a:lnTo>
                  <a:pt x="449" y="619"/>
                </a:lnTo>
                <a:lnTo>
                  <a:pt x="453" y="619"/>
                </a:lnTo>
                <a:lnTo>
                  <a:pt x="455" y="618"/>
                </a:lnTo>
                <a:lnTo>
                  <a:pt x="455" y="618"/>
                </a:lnTo>
                <a:lnTo>
                  <a:pt x="455" y="619"/>
                </a:lnTo>
                <a:lnTo>
                  <a:pt x="457" y="619"/>
                </a:lnTo>
                <a:lnTo>
                  <a:pt x="457" y="619"/>
                </a:lnTo>
                <a:lnTo>
                  <a:pt x="459" y="618"/>
                </a:lnTo>
                <a:lnTo>
                  <a:pt x="463" y="617"/>
                </a:lnTo>
                <a:lnTo>
                  <a:pt x="468" y="618"/>
                </a:lnTo>
                <a:lnTo>
                  <a:pt x="468" y="618"/>
                </a:lnTo>
                <a:lnTo>
                  <a:pt x="468" y="617"/>
                </a:lnTo>
                <a:lnTo>
                  <a:pt x="469" y="617"/>
                </a:lnTo>
                <a:lnTo>
                  <a:pt x="470" y="617"/>
                </a:lnTo>
                <a:lnTo>
                  <a:pt x="469" y="617"/>
                </a:lnTo>
                <a:lnTo>
                  <a:pt x="469" y="617"/>
                </a:lnTo>
                <a:lnTo>
                  <a:pt x="466" y="617"/>
                </a:lnTo>
                <a:lnTo>
                  <a:pt x="466" y="617"/>
                </a:lnTo>
                <a:lnTo>
                  <a:pt x="465" y="616"/>
                </a:lnTo>
                <a:lnTo>
                  <a:pt x="463" y="616"/>
                </a:lnTo>
                <a:lnTo>
                  <a:pt x="463" y="616"/>
                </a:lnTo>
                <a:lnTo>
                  <a:pt x="460" y="616"/>
                </a:lnTo>
                <a:lnTo>
                  <a:pt x="460" y="616"/>
                </a:lnTo>
                <a:lnTo>
                  <a:pt x="455" y="616"/>
                </a:lnTo>
                <a:lnTo>
                  <a:pt x="455" y="616"/>
                </a:lnTo>
                <a:lnTo>
                  <a:pt x="454" y="616"/>
                </a:lnTo>
                <a:lnTo>
                  <a:pt x="454" y="616"/>
                </a:lnTo>
                <a:lnTo>
                  <a:pt x="451" y="616"/>
                </a:lnTo>
                <a:lnTo>
                  <a:pt x="448" y="617"/>
                </a:lnTo>
                <a:lnTo>
                  <a:pt x="448" y="618"/>
                </a:lnTo>
                <a:lnTo>
                  <a:pt x="448" y="618"/>
                </a:lnTo>
                <a:close/>
                <a:moveTo>
                  <a:pt x="378" y="628"/>
                </a:moveTo>
                <a:lnTo>
                  <a:pt x="378" y="628"/>
                </a:lnTo>
                <a:lnTo>
                  <a:pt x="383" y="629"/>
                </a:lnTo>
                <a:lnTo>
                  <a:pt x="383" y="629"/>
                </a:lnTo>
                <a:lnTo>
                  <a:pt x="384" y="628"/>
                </a:lnTo>
                <a:lnTo>
                  <a:pt x="385" y="628"/>
                </a:lnTo>
                <a:lnTo>
                  <a:pt x="385" y="628"/>
                </a:lnTo>
                <a:lnTo>
                  <a:pt x="385" y="628"/>
                </a:lnTo>
                <a:lnTo>
                  <a:pt x="385" y="628"/>
                </a:lnTo>
                <a:lnTo>
                  <a:pt x="387" y="627"/>
                </a:lnTo>
                <a:lnTo>
                  <a:pt x="387" y="627"/>
                </a:lnTo>
                <a:lnTo>
                  <a:pt x="390" y="627"/>
                </a:lnTo>
                <a:lnTo>
                  <a:pt x="391" y="624"/>
                </a:lnTo>
                <a:lnTo>
                  <a:pt x="391" y="624"/>
                </a:lnTo>
                <a:lnTo>
                  <a:pt x="388" y="626"/>
                </a:lnTo>
                <a:lnTo>
                  <a:pt x="383" y="627"/>
                </a:lnTo>
                <a:lnTo>
                  <a:pt x="383" y="627"/>
                </a:lnTo>
                <a:lnTo>
                  <a:pt x="381" y="627"/>
                </a:lnTo>
                <a:lnTo>
                  <a:pt x="379" y="627"/>
                </a:lnTo>
                <a:lnTo>
                  <a:pt x="378" y="628"/>
                </a:lnTo>
                <a:lnTo>
                  <a:pt x="378" y="628"/>
                </a:lnTo>
                <a:close/>
                <a:moveTo>
                  <a:pt x="301" y="662"/>
                </a:moveTo>
                <a:lnTo>
                  <a:pt x="301" y="662"/>
                </a:lnTo>
                <a:lnTo>
                  <a:pt x="303" y="662"/>
                </a:lnTo>
                <a:lnTo>
                  <a:pt x="304" y="662"/>
                </a:lnTo>
                <a:lnTo>
                  <a:pt x="304" y="662"/>
                </a:lnTo>
                <a:lnTo>
                  <a:pt x="304" y="661"/>
                </a:lnTo>
                <a:lnTo>
                  <a:pt x="303" y="661"/>
                </a:lnTo>
                <a:lnTo>
                  <a:pt x="301" y="661"/>
                </a:lnTo>
                <a:lnTo>
                  <a:pt x="301" y="662"/>
                </a:lnTo>
                <a:lnTo>
                  <a:pt x="301" y="662"/>
                </a:lnTo>
                <a:close/>
                <a:moveTo>
                  <a:pt x="310" y="657"/>
                </a:moveTo>
                <a:lnTo>
                  <a:pt x="310" y="657"/>
                </a:lnTo>
                <a:lnTo>
                  <a:pt x="309" y="657"/>
                </a:lnTo>
                <a:lnTo>
                  <a:pt x="309" y="657"/>
                </a:lnTo>
                <a:lnTo>
                  <a:pt x="309" y="658"/>
                </a:lnTo>
                <a:lnTo>
                  <a:pt x="310" y="659"/>
                </a:lnTo>
                <a:lnTo>
                  <a:pt x="310" y="659"/>
                </a:lnTo>
                <a:lnTo>
                  <a:pt x="310" y="658"/>
                </a:lnTo>
                <a:lnTo>
                  <a:pt x="310" y="658"/>
                </a:lnTo>
                <a:lnTo>
                  <a:pt x="312" y="657"/>
                </a:lnTo>
                <a:lnTo>
                  <a:pt x="310" y="657"/>
                </a:lnTo>
                <a:lnTo>
                  <a:pt x="310" y="657"/>
                </a:lnTo>
                <a:close/>
                <a:moveTo>
                  <a:pt x="308" y="653"/>
                </a:moveTo>
                <a:lnTo>
                  <a:pt x="308" y="653"/>
                </a:lnTo>
                <a:lnTo>
                  <a:pt x="309" y="654"/>
                </a:lnTo>
                <a:lnTo>
                  <a:pt x="309" y="656"/>
                </a:lnTo>
                <a:lnTo>
                  <a:pt x="310" y="656"/>
                </a:lnTo>
                <a:lnTo>
                  <a:pt x="310" y="656"/>
                </a:lnTo>
                <a:lnTo>
                  <a:pt x="312" y="653"/>
                </a:lnTo>
                <a:lnTo>
                  <a:pt x="310" y="653"/>
                </a:lnTo>
                <a:lnTo>
                  <a:pt x="309" y="652"/>
                </a:lnTo>
                <a:lnTo>
                  <a:pt x="308" y="653"/>
                </a:lnTo>
                <a:lnTo>
                  <a:pt x="308" y="653"/>
                </a:lnTo>
                <a:close/>
                <a:moveTo>
                  <a:pt x="377" y="631"/>
                </a:moveTo>
                <a:lnTo>
                  <a:pt x="377" y="631"/>
                </a:lnTo>
                <a:lnTo>
                  <a:pt x="377" y="628"/>
                </a:lnTo>
                <a:lnTo>
                  <a:pt x="376" y="627"/>
                </a:lnTo>
                <a:lnTo>
                  <a:pt x="376" y="627"/>
                </a:lnTo>
                <a:lnTo>
                  <a:pt x="377" y="627"/>
                </a:lnTo>
                <a:lnTo>
                  <a:pt x="377" y="626"/>
                </a:lnTo>
                <a:lnTo>
                  <a:pt x="377" y="626"/>
                </a:lnTo>
                <a:lnTo>
                  <a:pt x="376" y="627"/>
                </a:lnTo>
                <a:lnTo>
                  <a:pt x="374" y="628"/>
                </a:lnTo>
                <a:lnTo>
                  <a:pt x="376" y="629"/>
                </a:lnTo>
                <a:lnTo>
                  <a:pt x="377" y="631"/>
                </a:lnTo>
                <a:lnTo>
                  <a:pt x="377" y="631"/>
                </a:lnTo>
                <a:close/>
                <a:moveTo>
                  <a:pt x="342" y="606"/>
                </a:moveTo>
                <a:lnTo>
                  <a:pt x="342" y="606"/>
                </a:lnTo>
                <a:lnTo>
                  <a:pt x="344" y="606"/>
                </a:lnTo>
                <a:lnTo>
                  <a:pt x="346" y="604"/>
                </a:lnTo>
                <a:lnTo>
                  <a:pt x="346" y="604"/>
                </a:lnTo>
                <a:lnTo>
                  <a:pt x="343" y="604"/>
                </a:lnTo>
                <a:lnTo>
                  <a:pt x="342" y="606"/>
                </a:lnTo>
                <a:lnTo>
                  <a:pt x="342" y="606"/>
                </a:lnTo>
                <a:lnTo>
                  <a:pt x="342" y="606"/>
                </a:lnTo>
                <a:close/>
                <a:moveTo>
                  <a:pt x="326" y="609"/>
                </a:moveTo>
                <a:lnTo>
                  <a:pt x="326" y="609"/>
                </a:lnTo>
                <a:lnTo>
                  <a:pt x="327" y="608"/>
                </a:lnTo>
                <a:lnTo>
                  <a:pt x="329" y="609"/>
                </a:lnTo>
                <a:lnTo>
                  <a:pt x="330" y="609"/>
                </a:lnTo>
                <a:lnTo>
                  <a:pt x="330" y="609"/>
                </a:lnTo>
                <a:lnTo>
                  <a:pt x="330" y="608"/>
                </a:lnTo>
                <a:lnTo>
                  <a:pt x="330" y="607"/>
                </a:lnTo>
                <a:lnTo>
                  <a:pt x="330" y="607"/>
                </a:lnTo>
                <a:lnTo>
                  <a:pt x="327" y="608"/>
                </a:lnTo>
                <a:lnTo>
                  <a:pt x="326" y="608"/>
                </a:lnTo>
                <a:lnTo>
                  <a:pt x="326" y="609"/>
                </a:lnTo>
                <a:lnTo>
                  <a:pt x="326" y="609"/>
                </a:lnTo>
                <a:close/>
                <a:moveTo>
                  <a:pt x="294" y="616"/>
                </a:moveTo>
                <a:lnTo>
                  <a:pt x="294" y="616"/>
                </a:lnTo>
                <a:lnTo>
                  <a:pt x="295" y="616"/>
                </a:lnTo>
                <a:lnTo>
                  <a:pt x="296" y="614"/>
                </a:lnTo>
                <a:lnTo>
                  <a:pt x="296" y="614"/>
                </a:lnTo>
                <a:lnTo>
                  <a:pt x="296" y="614"/>
                </a:lnTo>
                <a:lnTo>
                  <a:pt x="295" y="613"/>
                </a:lnTo>
                <a:lnTo>
                  <a:pt x="294" y="614"/>
                </a:lnTo>
                <a:lnTo>
                  <a:pt x="294" y="616"/>
                </a:lnTo>
                <a:lnTo>
                  <a:pt x="294" y="616"/>
                </a:lnTo>
                <a:close/>
                <a:moveTo>
                  <a:pt x="300" y="646"/>
                </a:moveTo>
                <a:lnTo>
                  <a:pt x="300" y="646"/>
                </a:lnTo>
                <a:lnTo>
                  <a:pt x="302" y="646"/>
                </a:lnTo>
                <a:lnTo>
                  <a:pt x="304" y="646"/>
                </a:lnTo>
                <a:lnTo>
                  <a:pt x="304" y="646"/>
                </a:lnTo>
                <a:lnTo>
                  <a:pt x="304" y="646"/>
                </a:lnTo>
                <a:lnTo>
                  <a:pt x="306" y="646"/>
                </a:lnTo>
                <a:lnTo>
                  <a:pt x="307" y="646"/>
                </a:lnTo>
                <a:lnTo>
                  <a:pt x="307" y="646"/>
                </a:lnTo>
                <a:lnTo>
                  <a:pt x="308" y="646"/>
                </a:lnTo>
                <a:lnTo>
                  <a:pt x="309" y="647"/>
                </a:lnTo>
                <a:lnTo>
                  <a:pt x="309" y="647"/>
                </a:lnTo>
                <a:lnTo>
                  <a:pt x="310" y="646"/>
                </a:lnTo>
                <a:lnTo>
                  <a:pt x="310" y="644"/>
                </a:lnTo>
                <a:lnTo>
                  <a:pt x="312" y="644"/>
                </a:lnTo>
                <a:lnTo>
                  <a:pt x="313" y="643"/>
                </a:lnTo>
                <a:lnTo>
                  <a:pt x="313" y="643"/>
                </a:lnTo>
                <a:lnTo>
                  <a:pt x="314" y="643"/>
                </a:lnTo>
                <a:lnTo>
                  <a:pt x="315" y="643"/>
                </a:lnTo>
                <a:lnTo>
                  <a:pt x="315" y="644"/>
                </a:lnTo>
                <a:lnTo>
                  <a:pt x="315" y="644"/>
                </a:lnTo>
                <a:lnTo>
                  <a:pt x="313" y="644"/>
                </a:lnTo>
                <a:lnTo>
                  <a:pt x="313" y="644"/>
                </a:lnTo>
                <a:lnTo>
                  <a:pt x="313" y="646"/>
                </a:lnTo>
                <a:lnTo>
                  <a:pt x="313" y="646"/>
                </a:lnTo>
                <a:lnTo>
                  <a:pt x="315" y="646"/>
                </a:lnTo>
                <a:lnTo>
                  <a:pt x="315" y="646"/>
                </a:lnTo>
                <a:lnTo>
                  <a:pt x="318" y="643"/>
                </a:lnTo>
                <a:lnTo>
                  <a:pt x="320" y="643"/>
                </a:lnTo>
                <a:lnTo>
                  <a:pt x="320" y="643"/>
                </a:lnTo>
                <a:lnTo>
                  <a:pt x="320" y="643"/>
                </a:lnTo>
                <a:lnTo>
                  <a:pt x="320" y="644"/>
                </a:lnTo>
                <a:lnTo>
                  <a:pt x="320" y="644"/>
                </a:lnTo>
                <a:lnTo>
                  <a:pt x="320" y="644"/>
                </a:lnTo>
                <a:lnTo>
                  <a:pt x="321" y="643"/>
                </a:lnTo>
                <a:lnTo>
                  <a:pt x="323" y="644"/>
                </a:lnTo>
                <a:lnTo>
                  <a:pt x="324" y="644"/>
                </a:lnTo>
                <a:lnTo>
                  <a:pt x="325" y="643"/>
                </a:lnTo>
                <a:lnTo>
                  <a:pt x="325" y="643"/>
                </a:lnTo>
                <a:lnTo>
                  <a:pt x="324" y="643"/>
                </a:lnTo>
                <a:lnTo>
                  <a:pt x="323" y="642"/>
                </a:lnTo>
                <a:lnTo>
                  <a:pt x="323" y="642"/>
                </a:lnTo>
                <a:lnTo>
                  <a:pt x="326" y="642"/>
                </a:lnTo>
                <a:lnTo>
                  <a:pt x="327" y="642"/>
                </a:lnTo>
                <a:lnTo>
                  <a:pt x="329" y="641"/>
                </a:lnTo>
                <a:lnTo>
                  <a:pt x="329" y="641"/>
                </a:lnTo>
                <a:lnTo>
                  <a:pt x="330" y="642"/>
                </a:lnTo>
                <a:lnTo>
                  <a:pt x="330" y="642"/>
                </a:lnTo>
                <a:lnTo>
                  <a:pt x="333" y="642"/>
                </a:lnTo>
                <a:lnTo>
                  <a:pt x="333" y="642"/>
                </a:lnTo>
                <a:lnTo>
                  <a:pt x="333" y="643"/>
                </a:lnTo>
                <a:lnTo>
                  <a:pt x="333" y="643"/>
                </a:lnTo>
                <a:lnTo>
                  <a:pt x="336" y="642"/>
                </a:lnTo>
                <a:lnTo>
                  <a:pt x="337" y="642"/>
                </a:lnTo>
                <a:lnTo>
                  <a:pt x="337" y="642"/>
                </a:lnTo>
                <a:lnTo>
                  <a:pt x="337" y="643"/>
                </a:lnTo>
                <a:lnTo>
                  <a:pt x="338" y="644"/>
                </a:lnTo>
                <a:lnTo>
                  <a:pt x="338" y="644"/>
                </a:lnTo>
                <a:lnTo>
                  <a:pt x="338" y="642"/>
                </a:lnTo>
                <a:lnTo>
                  <a:pt x="337" y="641"/>
                </a:lnTo>
                <a:lnTo>
                  <a:pt x="337" y="641"/>
                </a:lnTo>
                <a:lnTo>
                  <a:pt x="338" y="641"/>
                </a:lnTo>
                <a:lnTo>
                  <a:pt x="338" y="639"/>
                </a:lnTo>
                <a:lnTo>
                  <a:pt x="339" y="638"/>
                </a:lnTo>
                <a:lnTo>
                  <a:pt x="341" y="638"/>
                </a:lnTo>
                <a:lnTo>
                  <a:pt x="341" y="638"/>
                </a:lnTo>
                <a:lnTo>
                  <a:pt x="342" y="638"/>
                </a:lnTo>
                <a:lnTo>
                  <a:pt x="343" y="638"/>
                </a:lnTo>
                <a:lnTo>
                  <a:pt x="343" y="638"/>
                </a:lnTo>
                <a:lnTo>
                  <a:pt x="343" y="637"/>
                </a:lnTo>
                <a:lnTo>
                  <a:pt x="344" y="637"/>
                </a:lnTo>
                <a:lnTo>
                  <a:pt x="344" y="637"/>
                </a:lnTo>
                <a:lnTo>
                  <a:pt x="350" y="636"/>
                </a:lnTo>
                <a:lnTo>
                  <a:pt x="356" y="636"/>
                </a:lnTo>
                <a:lnTo>
                  <a:pt x="356" y="636"/>
                </a:lnTo>
                <a:lnTo>
                  <a:pt x="358" y="634"/>
                </a:lnTo>
                <a:lnTo>
                  <a:pt x="359" y="633"/>
                </a:lnTo>
                <a:lnTo>
                  <a:pt x="359" y="633"/>
                </a:lnTo>
                <a:lnTo>
                  <a:pt x="374" y="631"/>
                </a:lnTo>
                <a:lnTo>
                  <a:pt x="374" y="631"/>
                </a:lnTo>
                <a:lnTo>
                  <a:pt x="373" y="629"/>
                </a:lnTo>
                <a:lnTo>
                  <a:pt x="372" y="629"/>
                </a:lnTo>
                <a:lnTo>
                  <a:pt x="367" y="631"/>
                </a:lnTo>
                <a:lnTo>
                  <a:pt x="367" y="631"/>
                </a:lnTo>
                <a:lnTo>
                  <a:pt x="358" y="631"/>
                </a:lnTo>
                <a:lnTo>
                  <a:pt x="358" y="631"/>
                </a:lnTo>
                <a:lnTo>
                  <a:pt x="358" y="632"/>
                </a:lnTo>
                <a:lnTo>
                  <a:pt x="356" y="632"/>
                </a:lnTo>
                <a:lnTo>
                  <a:pt x="356" y="632"/>
                </a:lnTo>
                <a:lnTo>
                  <a:pt x="353" y="632"/>
                </a:lnTo>
                <a:lnTo>
                  <a:pt x="350" y="633"/>
                </a:lnTo>
                <a:lnTo>
                  <a:pt x="344" y="634"/>
                </a:lnTo>
                <a:lnTo>
                  <a:pt x="344" y="634"/>
                </a:lnTo>
                <a:lnTo>
                  <a:pt x="344" y="633"/>
                </a:lnTo>
                <a:lnTo>
                  <a:pt x="344" y="633"/>
                </a:lnTo>
                <a:lnTo>
                  <a:pt x="344" y="633"/>
                </a:lnTo>
                <a:lnTo>
                  <a:pt x="341" y="636"/>
                </a:lnTo>
                <a:lnTo>
                  <a:pt x="341" y="636"/>
                </a:lnTo>
                <a:lnTo>
                  <a:pt x="335" y="637"/>
                </a:lnTo>
                <a:lnTo>
                  <a:pt x="332" y="637"/>
                </a:lnTo>
                <a:lnTo>
                  <a:pt x="331" y="637"/>
                </a:lnTo>
                <a:lnTo>
                  <a:pt x="331" y="637"/>
                </a:lnTo>
                <a:lnTo>
                  <a:pt x="327" y="637"/>
                </a:lnTo>
                <a:lnTo>
                  <a:pt x="325" y="637"/>
                </a:lnTo>
                <a:lnTo>
                  <a:pt x="325" y="637"/>
                </a:lnTo>
                <a:lnTo>
                  <a:pt x="325" y="638"/>
                </a:lnTo>
                <a:lnTo>
                  <a:pt x="324" y="639"/>
                </a:lnTo>
                <a:lnTo>
                  <a:pt x="320" y="639"/>
                </a:lnTo>
                <a:lnTo>
                  <a:pt x="320" y="639"/>
                </a:lnTo>
                <a:lnTo>
                  <a:pt x="321" y="638"/>
                </a:lnTo>
                <a:lnTo>
                  <a:pt x="323" y="637"/>
                </a:lnTo>
                <a:lnTo>
                  <a:pt x="323" y="637"/>
                </a:lnTo>
                <a:lnTo>
                  <a:pt x="320" y="638"/>
                </a:lnTo>
                <a:lnTo>
                  <a:pt x="317" y="638"/>
                </a:lnTo>
                <a:lnTo>
                  <a:pt x="317" y="638"/>
                </a:lnTo>
                <a:lnTo>
                  <a:pt x="317" y="639"/>
                </a:lnTo>
                <a:lnTo>
                  <a:pt x="318" y="639"/>
                </a:lnTo>
                <a:lnTo>
                  <a:pt x="319" y="639"/>
                </a:lnTo>
                <a:lnTo>
                  <a:pt x="319" y="639"/>
                </a:lnTo>
                <a:lnTo>
                  <a:pt x="319" y="639"/>
                </a:lnTo>
                <a:lnTo>
                  <a:pt x="319" y="641"/>
                </a:lnTo>
                <a:lnTo>
                  <a:pt x="318" y="641"/>
                </a:lnTo>
                <a:lnTo>
                  <a:pt x="314" y="641"/>
                </a:lnTo>
                <a:lnTo>
                  <a:pt x="314" y="641"/>
                </a:lnTo>
                <a:lnTo>
                  <a:pt x="314" y="642"/>
                </a:lnTo>
                <a:lnTo>
                  <a:pt x="313" y="642"/>
                </a:lnTo>
                <a:lnTo>
                  <a:pt x="313" y="642"/>
                </a:lnTo>
                <a:lnTo>
                  <a:pt x="313" y="641"/>
                </a:lnTo>
                <a:lnTo>
                  <a:pt x="312" y="642"/>
                </a:lnTo>
                <a:lnTo>
                  <a:pt x="312" y="642"/>
                </a:lnTo>
                <a:lnTo>
                  <a:pt x="308" y="642"/>
                </a:lnTo>
                <a:lnTo>
                  <a:pt x="307" y="643"/>
                </a:lnTo>
                <a:lnTo>
                  <a:pt x="307" y="643"/>
                </a:lnTo>
                <a:lnTo>
                  <a:pt x="307" y="641"/>
                </a:lnTo>
                <a:lnTo>
                  <a:pt x="307" y="641"/>
                </a:lnTo>
                <a:lnTo>
                  <a:pt x="306" y="641"/>
                </a:lnTo>
                <a:lnTo>
                  <a:pt x="304" y="642"/>
                </a:lnTo>
                <a:lnTo>
                  <a:pt x="304" y="643"/>
                </a:lnTo>
                <a:lnTo>
                  <a:pt x="304" y="643"/>
                </a:lnTo>
                <a:lnTo>
                  <a:pt x="298" y="643"/>
                </a:lnTo>
                <a:lnTo>
                  <a:pt x="297" y="643"/>
                </a:lnTo>
                <a:lnTo>
                  <a:pt x="296" y="642"/>
                </a:lnTo>
                <a:lnTo>
                  <a:pt x="296" y="642"/>
                </a:lnTo>
                <a:lnTo>
                  <a:pt x="296" y="642"/>
                </a:lnTo>
                <a:lnTo>
                  <a:pt x="296" y="641"/>
                </a:lnTo>
                <a:lnTo>
                  <a:pt x="296" y="641"/>
                </a:lnTo>
                <a:lnTo>
                  <a:pt x="295" y="644"/>
                </a:lnTo>
                <a:lnTo>
                  <a:pt x="295" y="644"/>
                </a:lnTo>
                <a:lnTo>
                  <a:pt x="292" y="643"/>
                </a:lnTo>
                <a:lnTo>
                  <a:pt x="291" y="643"/>
                </a:lnTo>
                <a:lnTo>
                  <a:pt x="291" y="644"/>
                </a:lnTo>
                <a:lnTo>
                  <a:pt x="291" y="644"/>
                </a:lnTo>
                <a:lnTo>
                  <a:pt x="294" y="644"/>
                </a:lnTo>
                <a:lnTo>
                  <a:pt x="295" y="644"/>
                </a:lnTo>
                <a:lnTo>
                  <a:pt x="296" y="644"/>
                </a:lnTo>
                <a:lnTo>
                  <a:pt x="296" y="644"/>
                </a:lnTo>
                <a:lnTo>
                  <a:pt x="292" y="647"/>
                </a:lnTo>
                <a:lnTo>
                  <a:pt x="292" y="647"/>
                </a:lnTo>
                <a:lnTo>
                  <a:pt x="291" y="647"/>
                </a:lnTo>
                <a:lnTo>
                  <a:pt x="289" y="647"/>
                </a:lnTo>
                <a:lnTo>
                  <a:pt x="289" y="647"/>
                </a:lnTo>
                <a:lnTo>
                  <a:pt x="289" y="648"/>
                </a:lnTo>
                <a:lnTo>
                  <a:pt x="290" y="648"/>
                </a:lnTo>
                <a:lnTo>
                  <a:pt x="294" y="648"/>
                </a:lnTo>
                <a:lnTo>
                  <a:pt x="298" y="647"/>
                </a:lnTo>
                <a:lnTo>
                  <a:pt x="300" y="646"/>
                </a:lnTo>
                <a:lnTo>
                  <a:pt x="300" y="646"/>
                </a:lnTo>
                <a:close/>
                <a:moveTo>
                  <a:pt x="273" y="653"/>
                </a:moveTo>
                <a:lnTo>
                  <a:pt x="273" y="653"/>
                </a:lnTo>
                <a:lnTo>
                  <a:pt x="273" y="652"/>
                </a:lnTo>
                <a:lnTo>
                  <a:pt x="272" y="651"/>
                </a:lnTo>
                <a:lnTo>
                  <a:pt x="271" y="652"/>
                </a:lnTo>
                <a:lnTo>
                  <a:pt x="271" y="652"/>
                </a:lnTo>
                <a:lnTo>
                  <a:pt x="271" y="653"/>
                </a:lnTo>
                <a:lnTo>
                  <a:pt x="272" y="653"/>
                </a:lnTo>
                <a:lnTo>
                  <a:pt x="273" y="653"/>
                </a:lnTo>
                <a:lnTo>
                  <a:pt x="273" y="653"/>
                </a:lnTo>
                <a:close/>
                <a:moveTo>
                  <a:pt x="257" y="667"/>
                </a:moveTo>
                <a:lnTo>
                  <a:pt x="257" y="667"/>
                </a:lnTo>
                <a:lnTo>
                  <a:pt x="260" y="667"/>
                </a:lnTo>
                <a:lnTo>
                  <a:pt x="262" y="667"/>
                </a:lnTo>
                <a:lnTo>
                  <a:pt x="262" y="667"/>
                </a:lnTo>
                <a:lnTo>
                  <a:pt x="261" y="666"/>
                </a:lnTo>
                <a:lnTo>
                  <a:pt x="260" y="664"/>
                </a:lnTo>
                <a:lnTo>
                  <a:pt x="259" y="666"/>
                </a:lnTo>
                <a:lnTo>
                  <a:pt x="259" y="666"/>
                </a:lnTo>
                <a:lnTo>
                  <a:pt x="260" y="666"/>
                </a:lnTo>
                <a:lnTo>
                  <a:pt x="260" y="666"/>
                </a:lnTo>
                <a:lnTo>
                  <a:pt x="259" y="667"/>
                </a:lnTo>
                <a:lnTo>
                  <a:pt x="257" y="667"/>
                </a:lnTo>
                <a:lnTo>
                  <a:pt x="257" y="667"/>
                </a:lnTo>
                <a:close/>
                <a:moveTo>
                  <a:pt x="252" y="662"/>
                </a:moveTo>
                <a:lnTo>
                  <a:pt x="252" y="662"/>
                </a:lnTo>
                <a:lnTo>
                  <a:pt x="255" y="662"/>
                </a:lnTo>
                <a:lnTo>
                  <a:pt x="256" y="661"/>
                </a:lnTo>
                <a:lnTo>
                  <a:pt x="256" y="661"/>
                </a:lnTo>
                <a:lnTo>
                  <a:pt x="254" y="661"/>
                </a:lnTo>
                <a:lnTo>
                  <a:pt x="252" y="662"/>
                </a:lnTo>
                <a:lnTo>
                  <a:pt x="252" y="662"/>
                </a:lnTo>
                <a:close/>
                <a:moveTo>
                  <a:pt x="250" y="659"/>
                </a:moveTo>
                <a:lnTo>
                  <a:pt x="250" y="659"/>
                </a:lnTo>
                <a:lnTo>
                  <a:pt x="251" y="661"/>
                </a:lnTo>
                <a:lnTo>
                  <a:pt x="251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59"/>
                </a:lnTo>
                <a:lnTo>
                  <a:pt x="252" y="659"/>
                </a:lnTo>
                <a:lnTo>
                  <a:pt x="250" y="659"/>
                </a:lnTo>
                <a:lnTo>
                  <a:pt x="250" y="659"/>
                </a:lnTo>
                <a:close/>
                <a:moveTo>
                  <a:pt x="245" y="626"/>
                </a:moveTo>
                <a:lnTo>
                  <a:pt x="245" y="626"/>
                </a:lnTo>
                <a:lnTo>
                  <a:pt x="246" y="626"/>
                </a:lnTo>
                <a:lnTo>
                  <a:pt x="246" y="626"/>
                </a:lnTo>
                <a:lnTo>
                  <a:pt x="249" y="623"/>
                </a:lnTo>
                <a:lnTo>
                  <a:pt x="249" y="623"/>
                </a:lnTo>
                <a:lnTo>
                  <a:pt x="246" y="624"/>
                </a:lnTo>
                <a:lnTo>
                  <a:pt x="245" y="626"/>
                </a:lnTo>
                <a:lnTo>
                  <a:pt x="245" y="626"/>
                </a:lnTo>
                <a:close/>
                <a:moveTo>
                  <a:pt x="243" y="622"/>
                </a:moveTo>
                <a:lnTo>
                  <a:pt x="243" y="622"/>
                </a:lnTo>
                <a:lnTo>
                  <a:pt x="243" y="621"/>
                </a:lnTo>
                <a:lnTo>
                  <a:pt x="243" y="621"/>
                </a:lnTo>
                <a:lnTo>
                  <a:pt x="240" y="621"/>
                </a:lnTo>
                <a:lnTo>
                  <a:pt x="240" y="621"/>
                </a:lnTo>
                <a:lnTo>
                  <a:pt x="240" y="622"/>
                </a:lnTo>
                <a:lnTo>
                  <a:pt x="240" y="622"/>
                </a:lnTo>
                <a:lnTo>
                  <a:pt x="243" y="622"/>
                </a:lnTo>
                <a:lnTo>
                  <a:pt x="243" y="622"/>
                </a:lnTo>
                <a:close/>
                <a:moveTo>
                  <a:pt x="236" y="627"/>
                </a:moveTo>
                <a:lnTo>
                  <a:pt x="236" y="627"/>
                </a:lnTo>
                <a:lnTo>
                  <a:pt x="238" y="627"/>
                </a:lnTo>
                <a:lnTo>
                  <a:pt x="238" y="626"/>
                </a:lnTo>
                <a:lnTo>
                  <a:pt x="238" y="626"/>
                </a:lnTo>
                <a:lnTo>
                  <a:pt x="237" y="624"/>
                </a:lnTo>
                <a:lnTo>
                  <a:pt x="236" y="626"/>
                </a:lnTo>
                <a:lnTo>
                  <a:pt x="236" y="627"/>
                </a:lnTo>
                <a:lnTo>
                  <a:pt x="236" y="627"/>
                </a:lnTo>
                <a:close/>
                <a:moveTo>
                  <a:pt x="233" y="657"/>
                </a:moveTo>
                <a:lnTo>
                  <a:pt x="233" y="657"/>
                </a:lnTo>
                <a:lnTo>
                  <a:pt x="233" y="657"/>
                </a:lnTo>
                <a:lnTo>
                  <a:pt x="234" y="656"/>
                </a:lnTo>
                <a:lnTo>
                  <a:pt x="234" y="656"/>
                </a:lnTo>
                <a:lnTo>
                  <a:pt x="236" y="656"/>
                </a:lnTo>
                <a:lnTo>
                  <a:pt x="236" y="656"/>
                </a:lnTo>
                <a:lnTo>
                  <a:pt x="239" y="656"/>
                </a:lnTo>
                <a:lnTo>
                  <a:pt x="240" y="656"/>
                </a:lnTo>
                <a:lnTo>
                  <a:pt x="242" y="654"/>
                </a:lnTo>
                <a:lnTo>
                  <a:pt x="242" y="654"/>
                </a:lnTo>
                <a:lnTo>
                  <a:pt x="239" y="654"/>
                </a:lnTo>
                <a:lnTo>
                  <a:pt x="237" y="656"/>
                </a:lnTo>
                <a:lnTo>
                  <a:pt x="237" y="654"/>
                </a:lnTo>
                <a:lnTo>
                  <a:pt x="237" y="654"/>
                </a:lnTo>
                <a:lnTo>
                  <a:pt x="237" y="654"/>
                </a:lnTo>
                <a:lnTo>
                  <a:pt x="238" y="654"/>
                </a:lnTo>
                <a:lnTo>
                  <a:pt x="237" y="654"/>
                </a:lnTo>
                <a:lnTo>
                  <a:pt x="237" y="654"/>
                </a:lnTo>
                <a:lnTo>
                  <a:pt x="236" y="654"/>
                </a:lnTo>
                <a:lnTo>
                  <a:pt x="234" y="654"/>
                </a:lnTo>
                <a:lnTo>
                  <a:pt x="233" y="656"/>
                </a:lnTo>
                <a:lnTo>
                  <a:pt x="233" y="657"/>
                </a:lnTo>
                <a:lnTo>
                  <a:pt x="233" y="657"/>
                </a:lnTo>
                <a:close/>
                <a:moveTo>
                  <a:pt x="228" y="628"/>
                </a:moveTo>
                <a:lnTo>
                  <a:pt x="228" y="628"/>
                </a:lnTo>
                <a:lnTo>
                  <a:pt x="230" y="628"/>
                </a:lnTo>
                <a:lnTo>
                  <a:pt x="231" y="628"/>
                </a:lnTo>
                <a:lnTo>
                  <a:pt x="231" y="628"/>
                </a:lnTo>
                <a:lnTo>
                  <a:pt x="231" y="626"/>
                </a:lnTo>
                <a:lnTo>
                  <a:pt x="231" y="626"/>
                </a:lnTo>
                <a:lnTo>
                  <a:pt x="228" y="627"/>
                </a:lnTo>
                <a:lnTo>
                  <a:pt x="228" y="628"/>
                </a:lnTo>
                <a:lnTo>
                  <a:pt x="228" y="628"/>
                </a:lnTo>
                <a:close/>
                <a:moveTo>
                  <a:pt x="215" y="661"/>
                </a:moveTo>
                <a:lnTo>
                  <a:pt x="215" y="661"/>
                </a:lnTo>
                <a:lnTo>
                  <a:pt x="217" y="661"/>
                </a:lnTo>
                <a:lnTo>
                  <a:pt x="219" y="661"/>
                </a:lnTo>
                <a:lnTo>
                  <a:pt x="220" y="661"/>
                </a:lnTo>
                <a:lnTo>
                  <a:pt x="221" y="659"/>
                </a:lnTo>
                <a:lnTo>
                  <a:pt x="221" y="659"/>
                </a:lnTo>
                <a:lnTo>
                  <a:pt x="219" y="658"/>
                </a:lnTo>
                <a:lnTo>
                  <a:pt x="217" y="657"/>
                </a:lnTo>
                <a:lnTo>
                  <a:pt x="216" y="657"/>
                </a:lnTo>
                <a:lnTo>
                  <a:pt x="216" y="657"/>
                </a:lnTo>
                <a:lnTo>
                  <a:pt x="216" y="658"/>
                </a:lnTo>
                <a:lnTo>
                  <a:pt x="216" y="659"/>
                </a:lnTo>
                <a:lnTo>
                  <a:pt x="216" y="659"/>
                </a:lnTo>
                <a:lnTo>
                  <a:pt x="215" y="661"/>
                </a:lnTo>
                <a:lnTo>
                  <a:pt x="215" y="661"/>
                </a:lnTo>
                <a:lnTo>
                  <a:pt x="215" y="661"/>
                </a:lnTo>
                <a:close/>
                <a:moveTo>
                  <a:pt x="209" y="658"/>
                </a:moveTo>
                <a:lnTo>
                  <a:pt x="209" y="658"/>
                </a:lnTo>
                <a:lnTo>
                  <a:pt x="210" y="657"/>
                </a:lnTo>
                <a:lnTo>
                  <a:pt x="210" y="654"/>
                </a:lnTo>
                <a:lnTo>
                  <a:pt x="210" y="654"/>
                </a:lnTo>
                <a:lnTo>
                  <a:pt x="209" y="656"/>
                </a:lnTo>
                <a:lnTo>
                  <a:pt x="208" y="657"/>
                </a:lnTo>
                <a:lnTo>
                  <a:pt x="209" y="658"/>
                </a:lnTo>
                <a:lnTo>
                  <a:pt x="209" y="658"/>
                </a:lnTo>
                <a:close/>
                <a:moveTo>
                  <a:pt x="178" y="661"/>
                </a:moveTo>
                <a:lnTo>
                  <a:pt x="178" y="661"/>
                </a:lnTo>
                <a:lnTo>
                  <a:pt x="178" y="662"/>
                </a:lnTo>
                <a:lnTo>
                  <a:pt x="178" y="662"/>
                </a:lnTo>
                <a:lnTo>
                  <a:pt x="180" y="662"/>
                </a:lnTo>
                <a:lnTo>
                  <a:pt x="181" y="662"/>
                </a:lnTo>
                <a:lnTo>
                  <a:pt x="181" y="662"/>
                </a:lnTo>
                <a:lnTo>
                  <a:pt x="181" y="662"/>
                </a:lnTo>
                <a:lnTo>
                  <a:pt x="180" y="662"/>
                </a:lnTo>
                <a:lnTo>
                  <a:pt x="180" y="663"/>
                </a:lnTo>
                <a:lnTo>
                  <a:pt x="180" y="663"/>
                </a:lnTo>
                <a:lnTo>
                  <a:pt x="180" y="663"/>
                </a:lnTo>
                <a:lnTo>
                  <a:pt x="181" y="663"/>
                </a:lnTo>
                <a:lnTo>
                  <a:pt x="184" y="662"/>
                </a:lnTo>
                <a:lnTo>
                  <a:pt x="184" y="662"/>
                </a:lnTo>
                <a:lnTo>
                  <a:pt x="184" y="661"/>
                </a:lnTo>
                <a:lnTo>
                  <a:pt x="182" y="659"/>
                </a:lnTo>
                <a:lnTo>
                  <a:pt x="182" y="659"/>
                </a:lnTo>
                <a:lnTo>
                  <a:pt x="178" y="661"/>
                </a:lnTo>
                <a:lnTo>
                  <a:pt x="178" y="661"/>
                </a:lnTo>
                <a:close/>
                <a:moveTo>
                  <a:pt x="144" y="672"/>
                </a:moveTo>
                <a:lnTo>
                  <a:pt x="144" y="672"/>
                </a:lnTo>
                <a:lnTo>
                  <a:pt x="146" y="672"/>
                </a:lnTo>
                <a:lnTo>
                  <a:pt x="146" y="672"/>
                </a:lnTo>
                <a:lnTo>
                  <a:pt x="146" y="669"/>
                </a:lnTo>
                <a:lnTo>
                  <a:pt x="146" y="668"/>
                </a:lnTo>
                <a:lnTo>
                  <a:pt x="146" y="668"/>
                </a:lnTo>
                <a:lnTo>
                  <a:pt x="144" y="669"/>
                </a:lnTo>
                <a:lnTo>
                  <a:pt x="144" y="672"/>
                </a:lnTo>
                <a:lnTo>
                  <a:pt x="144" y="672"/>
                </a:lnTo>
                <a:close/>
                <a:moveTo>
                  <a:pt x="135" y="673"/>
                </a:moveTo>
                <a:lnTo>
                  <a:pt x="135" y="673"/>
                </a:lnTo>
                <a:lnTo>
                  <a:pt x="138" y="673"/>
                </a:lnTo>
                <a:lnTo>
                  <a:pt x="139" y="673"/>
                </a:lnTo>
                <a:lnTo>
                  <a:pt x="139" y="673"/>
                </a:lnTo>
                <a:lnTo>
                  <a:pt x="138" y="672"/>
                </a:lnTo>
                <a:lnTo>
                  <a:pt x="138" y="672"/>
                </a:lnTo>
                <a:lnTo>
                  <a:pt x="139" y="671"/>
                </a:lnTo>
                <a:lnTo>
                  <a:pt x="141" y="671"/>
                </a:lnTo>
                <a:lnTo>
                  <a:pt x="141" y="671"/>
                </a:lnTo>
                <a:lnTo>
                  <a:pt x="143" y="671"/>
                </a:lnTo>
                <a:lnTo>
                  <a:pt x="143" y="671"/>
                </a:lnTo>
                <a:lnTo>
                  <a:pt x="141" y="671"/>
                </a:lnTo>
                <a:lnTo>
                  <a:pt x="140" y="669"/>
                </a:lnTo>
                <a:lnTo>
                  <a:pt x="138" y="669"/>
                </a:lnTo>
                <a:lnTo>
                  <a:pt x="138" y="669"/>
                </a:lnTo>
                <a:lnTo>
                  <a:pt x="138" y="672"/>
                </a:lnTo>
                <a:lnTo>
                  <a:pt x="137" y="672"/>
                </a:lnTo>
                <a:lnTo>
                  <a:pt x="137" y="672"/>
                </a:lnTo>
                <a:lnTo>
                  <a:pt x="137" y="672"/>
                </a:lnTo>
                <a:lnTo>
                  <a:pt x="134" y="672"/>
                </a:lnTo>
                <a:lnTo>
                  <a:pt x="134" y="672"/>
                </a:lnTo>
                <a:lnTo>
                  <a:pt x="133" y="673"/>
                </a:lnTo>
                <a:lnTo>
                  <a:pt x="135" y="673"/>
                </a:lnTo>
                <a:lnTo>
                  <a:pt x="135" y="673"/>
                </a:lnTo>
                <a:close/>
                <a:moveTo>
                  <a:pt x="85" y="632"/>
                </a:moveTo>
                <a:lnTo>
                  <a:pt x="85" y="632"/>
                </a:lnTo>
                <a:lnTo>
                  <a:pt x="85" y="633"/>
                </a:lnTo>
                <a:lnTo>
                  <a:pt x="86" y="633"/>
                </a:lnTo>
                <a:lnTo>
                  <a:pt x="86" y="633"/>
                </a:lnTo>
                <a:lnTo>
                  <a:pt x="87" y="632"/>
                </a:lnTo>
                <a:lnTo>
                  <a:pt x="87" y="632"/>
                </a:lnTo>
                <a:lnTo>
                  <a:pt x="87" y="632"/>
                </a:lnTo>
                <a:lnTo>
                  <a:pt x="86" y="631"/>
                </a:lnTo>
                <a:lnTo>
                  <a:pt x="85" y="632"/>
                </a:lnTo>
                <a:lnTo>
                  <a:pt x="85" y="632"/>
                </a:lnTo>
                <a:close/>
                <a:moveTo>
                  <a:pt x="83" y="633"/>
                </a:moveTo>
                <a:lnTo>
                  <a:pt x="83" y="633"/>
                </a:lnTo>
                <a:lnTo>
                  <a:pt x="83" y="633"/>
                </a:lnTo>
                <a:lnTo>
                  <a:pt x="83" y="633"/>
                </a:lnTo>
                <a:lnTo>
                  <a:pt x="83" y="633"/>
                </a:lnTo>
                <a:lnTo>
                  <a:pt x="85" y="631"/>
                </a:lnTo>
                <a:lnTo>
                  <a:pt x="85" y="631"/>
                </a:lnTo>
                <a:lnTo>
                  <a:pt x="83" y="632"/>
                </a:lnTo>
                <a:lnTo>
                  <a:pt x="83" y="633"/>
                </a:lnTo>
                <a:lnTo>
                  <a:pt x="83" y="633"/>
                </a:lnTo>
                <a:close/>
                <a:moveTo>
                  <a:pt x="82" y="629"/>
                </a:moveTo>
                <a:lnTo>
                  <a:pt x="82" y="629"/>
                </a:lnTo>
                <a:lnTo>
                  <a:pt x="83" y="631"/>
                </a:lnTo>
                <a:lnTo>
                  <a:pt x="85" y="629"/>
                </a:lnTo>
                <a:lnTo>
                  <a:pt x="85" y="629"/>
                </a:lnTo>
                <a:lnTo>
                  <a:pt x="83" y="629"/>
                </a:lnTo>
                <a:lnTo>
                  <a:pt x="82" y="629"/>
                </a:lnTo>
                <a:lnTo>
                  <a:pt x="82" y="629"/>
                </a:lnTo>
                <a:close/>
                <a:moveTo>
                  <a:pt x="63" y="633"/>
                </a:moveTo>
                <a:lnTo>
                  <a:pt x="63" y="633"/>
                </a:lnTo>
                <a:lnTo>
                  <a:pt x="64" y="636"/>
                </a:lnTo>
                <a:lnTo>
                  <a:pt x="65" y="636"/>
                </a:lnTo>
                <a:lnTo>
                  <a:pt x="65" y="636"/>
                </a:lnTo>
                <a:lnTo>
                  <a:pt x="64" y="634"/>
                </a:lnTo>
                <a:lnTo>
                  <a:pt x="63" y="633"/>
                </a:lnTo>
                <a:lnTo>
                  <a:pt x="63" y="633"/>
                </a:lnTo>
                <a:close/>
                <a:moveTo>
                  <a:pt x="80" y="624"/>
                </a:moveTo>
                <a:lnTo>
                  <a:pt x="80" y="624"/>
                </a:lnTo>
                <a:lnTo>
                  <a:pt x="80" y="626"/>
                </a:lnTo>
                <a:lnTo>
                  <a:pt x="82" y="626"/>
                </a:lnTo>
                <a:lnTo>
                  <a:pt x="82" y="626"/>
                </a:lnTo>
                <a:lnTo>
                  <a:pt x="82" y="624"/>
                </a:lnTo>
                <a:lnTo>
                  <a:pt x="80" y="624"/>
                </a:lnTo>
                <a:lnTo>
                  <a:pt x="80" y="624"/>
                </a:lnTo>
                <a:close/>
                <a:moveTo>
                  <a:pt x="62" y="596"/>
                </a:moveTo>
                <a:lnTo>
                  <a:pt x="62" y="596"/>
                </a:lnTo>
                <a:lnTo>
                  <a:pt x="62" y="598"/>
                </a:lnTo>
                <a:lnTo>
                  <a:pt x="62" y="599"/>
                </a:lnTo>
                <a:lnTo>
                  <a:pt x="62" y="599"/>
                </a:lnTo>
                <a:lnTo>
                  <a:pt x="64" y="598"/>
                </a:lnTo>
                <a:lnTo>
                  <a:pt x="64" y="598"/>
                </a:lnTo>
                <a:lnTo>
                  <a:pt x="63" y="598"/>
                </a:lnTo>
                <a:lnTo>
                  <a:pt x="62" y="598"/>
                </a:lnTo>
                <a:lnTo>
                  <a:pt x="62" y="596"/>
                </a:lnTo>
                <a:lnTo>
                  <a:pt x="62" y="596"/>
                </a:lnTo>
                <a:close/>
                <a:moveTo>
                  <a:pt x="63" y="593"/>
                </a:moveTo>
                <a:lnTo>
                  <a:pt x="63" y="593"/>
                </a:lnTo>
                <a:lnTo>
                  <a:pt x="62" y="593"/>
                </a:lnTo>
                <a:lnTo>
                  <a:pt x="62" y="594"/>
                </a:lnTo>
                <a:lnTo>
                  <a:pt x="62" y="594"/>
                </a:lnTo>
                <a:lnTo>
                  <a:pt x="62" y="594"/>
                </a:lnTo>
                <a:lnTo>
                  <a:pt x="63" y="594"/>
                </a:lnTo>
                <a:lnTo>
                  <a:pt x="63" y="596"/>
                </a:lnTo>
                <a:lnTo>
                  <a:pt x="63" y="597"/>
                </a:lnTo>
                <a:lnTo>
                  <a:pt x="63" y="597"/>
                </a:lnTo>
                <a:lnTo>
                  <a:pt x="64" y="597"/>
                </a:lnTo>
                <a:lnTo>
                  <a:pt x="64" y="596"/>
                </a:lnTo>
                <a:lnTo>
                  <a:pt x="63" y="593"/>
                </a:lnTo>
                <a:lnTo>
                  <a:pt x="63" y="593"/>
                </a:lnTo>
                <a:close/>
                <a:moveTo>
                  <a:pt x="74" y="569"/>
                </a:moveTo>
                <a:lnTo>
                  <a:pt x="74" y="569"/>
                </a:lnTo>
                <a:lnTo>
                  <a:pt x="74" y="572"/>
                </a:lnTo>
                <a:lnTo>
                  <a:pt x="74" y="573"/>
                </a:lnTo>
                <a:lnTo>
                  <a:pt x="74" y="573"/>
                </a:lnTo>
                <a:lnTo>
                  <a:pt x="74" y="573"/>
                </a:lnTo>
                <a:lnTo>
                  <a:pt x="74" y="573"/>
                </a:lnTo>
                <a:lnTo>
                  <a:pt x="74" y="572"/>
                </a:lnTo>
                <a:lnTo>
                  <a:pt x="75" y="571"/>
                </a:lnTo>
                <a:lnTo>
                  <a:pt x="74" y="569"/>
                </a:lnTo>
                <a:lnTo>
                  <a:pt x="74" y="569"/>
                </a:lnTo>
                <a:close/>
                <a:moveTo>
                  <a:pt x="76" y="546"/>
                </a:moveTo>
                <a:lnTo>
                  <a:pt x="76" y="546"/>
                </a:lnTo>
                <a:lnTo>
                  <a:pt x="76" y="547"/>
                </a:lnTo>
                <a:lnTo>
                  <a:pt x="77" y="548"/>
                </a:lnTo>
                <a:lnTo>
                  <a:pt x="77" y="548"/>
                </a:lnTo>
                <a:lnTo>
                  <a:pt x="79" y="548"/>
                </a:lnTo>
                <a:lnTo>
                  <a:pt x="80" y="547"/>
                </a:lnTo>
                <a:lnTo>
                  <a:pt x="80" y="547"/>
                </a:lnTo>
                <a:lnTo>
                  <a:pt x="79" y="546"/>
                </a:lnTo>
                <a:lnTo>
                  <a:pt x="79" y="544"/>
                </a:lnTo>
                <a:lnTo>
                  <a:pt x="79" y="544"/>
                </a:lnTo>
                <a:lnTo>
                  <a:pt x="77" y="544"/>
                </a:lnTo>
                <a:lnTo>
                  <a:pt x="76" y="546"/>
                </a:lnTo>
                <a:lnTo>
                  <a:pt x="76" y="546"/>
                </a:lnTo>
                <a:close/>
                <a:moveTo>
                  <a:pt x="80" y="541"/>
                </a:moveTo>
                <a:lnTo>
                  <a:pt x="80" y="541"/>
                </a:lnTo>
                <a:lnTo>
                  <a:pt x="76" y="542"/>
                </a:lnTo>
                <a:lnTo>
                  <a:pt x="76" y="542"/>
                </a:lnTo>
                <a:lnTo>
                  <a:pt x="79" y="542"/>
                </a:lnTo>
                <a:lnTo>
                  <a:pt x="80" y="542"/>
                </a:lnTo>
                <a:lnTo>
                  <a:pt x="80" y="541"/>
                </a:lnTo>
                <a:lnTo>
                  <a:pt x="80" y="541"/>
                </a:lnTo>
                <a:close/>
                <a:moveTo>
                  <a:pt x="68" y="539"/>
                </a:moveTo>
                <a:lnTo>
                  <a:pt x="68" y="539"/>
                </a:lnTo>
                <a:lnTo>
                  <a:pt x="68" y="544"/>
                </a:lnTo>
                <a:lnTo>
                  <a:pt x="68" y="546"/>
                </a:lnTo>
                <a:lnTo>
                  <a:pt x="69" y="547"/>
                </a:lnTo>
                <a:lnTo>
                  <a:pt x="69" y="547"/>
                </a:lnTo>
                <a:lnTo>
                  <a:pt x="70" y="547"/>
                </a:lnTo>
                <a:lnTo>
                  <a:pt x="69" y="546"/>
                </a:lnTo>
                <a:lnTo>
                  <a:pt x="69" y="546"/>
                </a:lnTo>
                <a:lnTo>
                  <a:pt x="69" y="542"/>
                </a:lnTo>
                <a:lnTo>
                  <a:pt x="69" y="541"/>
                </a:lnTo>
                <a:lnTo>
                  <a:pt x="68" y="539"/>
                </a:lnTo>
                <a:lnTo>
                  <a:pt x="68" y="539"/>
                </a:lnTo>
                <a:close/>
                <a:moveTo>
                  <a:pt x="72" y="518"/>
                </a:moveTo>
                <a:lnTo>
                  <a:pt x="72" y="518"/>
                </a:lnTo>
                <a:lnTo>
                  <a:pt x="72" y="517"/>
                </a:lnTo>
                <a:lnTo>
                  <a:pt x="70" y="516"/>
                </a:lnTo>
                <a:lnTo>
                  <a:pt x="70" y="516"/>
                </a:lnTo>
                <a:lnTo>
                  <a:pt x="70" y="517"/>
                </a:lnTo>
                <a:lnTo>
                  <a:pt x="70" y="518"/>
                </a:lnTo>
                <a:lnTo>
                  <a:pt x="72" y="518"/>
                </a:lnTo>
                <a:close/>
                <a:moveTo>
                  <a:pt x="76" y="522"/>
                </a:moveTo>
                <a:lnTo>
                  <a:pt x="76" y="522"/>
                </a:lnTo>
                <a:lnTo>
                  <a:pt x="77" y="524"/>
                </a:lnTo>
                <a:lnTo>
                  <a:pt x="77" y="524"/>
                </a:lnTo>
                <a:lnTo>
                  <a:pt x="79" y="524"/>
                </a:lnTo>
                <a:lnTo>
                  <a:pt x="80" y="523"/>
                </a:lnTo>
                <a:lnTo>
                  <a:pt x="80" y="523"/>
                </a:lnTo>
                <a:lnTo>
                  <a:pt x="80" y="523"/>
                </a:lnTo>
                <a:lnTo>
                  <a:pt x="79" y="523"/>
                </a:lnTo>
                <a:lnTo>
                  <a:pt x="77" y="523"/>
                </a:lnTo>
                <a:lnTo>
                  <a:pt x="76" y="522"/>
                </a:lnTo>
                <a:lnTo>
                  <a:pt x="76" y="522"/>
                </a:lnTo>
                <a:close/>
                <a:moveTo>
                  <a:pt x="79" y="512"/>
                </a:moveTo>
                <a:lnTo>
                  <a:pt x="79" y="512"/>
                </a:lnTo>
                <a:lnTo>
                  <a:pt x="79" y="514"/>
                </a:lnTo>
                <a:lnTo>
                  <a:pt x="79" y="516"/>
                </a:lnTo>
                <a:lnTo>
                  <a:pt x="80" y="517"/>
                </a:lnTo>
                <a:lnTo>
                  <a:pt x="80" y="517"/>
                </a:lnTo>
                <a:lnTo>
                  <a:pt x="80" y="513"/>
                </a:lnTo>
                <a:lnTo>
                  <a:pt x="80" y="512"/>
                </a:lnTo>
                <a:lnTo>
                  <a:pt x="79" y="512"/>
                </a:lnTo>
                <a:lnTo>
                  <a:pt x="79" y="512"/>
                </a:lnTo>
                <a:close/>
                <a:moveTo>
                  <a:pt x="77" y="512"/>
                </a:moveTo>
                <a:lnTo>
                  <a:pt x="77" y="512"/>
                </a:lnTo>
                <a:lnTo>
                  <a:pt x="76" y="513"/>
                </a:lnTo>
                <a:lnTo>
                  <a:pt x="76" y="514"/>
                </a:lnTo>
                <a:lnTo>
                  <a:pt x="76" y="519"/>
                </a:lnTo>
                <a:lnTo>
                  <a:pt x="76" y="519"/>
                </a:lnTo>
                <a:lnTo>
                  <a:pt x="77" y="519"/>
                </a:lnTo>
                <a:lnTo>
                  <a:pt x="77" y="521"/>
                </a:lnTo>
                <a:lnTo>
                  <a:pt x="79" y="521"/>
                </a:lnTo>
                <a:lnTo>
                  <a:pt x="79" y="521"/>
                </a:lnTo>
                <a:lnTo>
                  <a:pt x="77" y="517"/>
                </a:lnTo>
                <a:lnTo>
                  <a:pt x="77" y="512"/>
                </a:lnTo>
                <a:lnTo>
                  <a:pt x="77" y="512"/>
                </a:lnTo>
                <a:close/>
                <a:moveTo>
                  <a:pt x="333" y="642"/>
                </a:moveTo>
                <a:lnTo>
                  <a:pt x="333" y="642"/>
                </a:lnTo>
                <a:lnTo>
                  <a:pt x="335" y="639"/>
                </a:lnTo>
                <a:lnTo>
                  <a:pt x="337" y="638"/>
                </a:lnTo>
                <a:lnTo>
                  <a:pt x="337" y="638"/>
                </a:lnTo>
                <a:lnTo>
                  <a:pt x="336" y="639"/>
                </a:lnTo>
                <a:lnTo>
                  <a:pt x="336" y="639"/>
                </a:lnTo>
                <a:lnTo>
                  <a:pt x="336" y="639"/>
                </a:lnTo>
                <a:lnTo>
                  <a:pt x="336" y="641"/>
                </a:lnTo>
                <a:lnTo>
                  <a:pt x="336" y="641"/>
                </a:lnTo>
                <a:lnTo>
                  <a:pt x="335" y="641"/>
                </a:lnTo>
                <a:lnTo>
                  <a:pt x="333" y="642"/>
                </a:lnTo>
                <a:lnTo>
                  <a:pt x="333" y="642"/>
                </a:lnTo>
                <a:close/>
                <a:moveTo>
                  <a:pt x="40" y="220"/>
                </a:moveTo>
                <a:lnTo>
                  <a:pt x="40" y="220"/>
                </a:lnTo>
                <a:lnTo>
                  <a:pt x="40" y="220"/>
                </a:lnTo>
                <a:lnTo>
                  <a:pt x="40" y="221"/>
                </a:lnTo>
                <a:lnTo>
                  <a:pt x="40" y="224"/>
                </a:lnTo>
                <a:lnTo>
                  <a:pt x="40" y="224"/>
                </a:lnTo>
                <a:lnTo>
                  <a:pt x="39" y="223"/>
                </a:lnTo>
                <a:lnTo>
                  <a:pt x="39" y="221"/>
                </a:lnTo>
                <a:lnTo>
                  <a:pt x="40" y="220"/>
                </a:lnTo>
                <a:lnTo>
                  <a:pt x="40" y="220"/>
                </a:lnTo>
                <a:close/>
                <a:moveTo>
                  <a:pt x="126" y="677"/>
                </a:moveTo>
                <a:lnTo>
                  <a:pt x="126" y="677"/>
                </a:lnTo>
                <a:lnTo>
                  <a:pt x="122" y="678"/>
                </a:lnTo>
                <a:lnTo>
                  <a:pt x="120" y="678"/>
                </a:lnTo>
                <a:lnTo>
                  <a:pt x="117" y="678"/>
                </a:lnTo>
                <a:lnTo>
                  <a:pt x="117" y="678"/>
                </a:lnTo>
                <a:lnTo>
                  <a:pt x="117" y="677"/>
                </a:lnTo>
                <a:lnTo>
                  <a:pt x="118" y="677"/>
                </a:lnTo>
                <a:lnTo>
                  <a:pt x="120" y="678"/>
                </a:lnTo>
                <a:lnTo>
                  <a:pt x="120" y="678"/>
                </a:lnTo>
                <a:lnTo>
                  <a:pt x="122" y="677"/>
                </a:lnTo>
                <a:lnTo>
                  <a:pt x="126" y="677"/>
                </a:lnTo>
                <a:lnTo>
                  <a:pt x="126" y="677"/>
                </a:lnTo>
                <a:close/>
                <a:moveTo>
                  <a:pt x="47" y="646"/>
                </a:moveTo>
                <a:lnTo>
                  <a:pt x="47" y="646"/>
                </a:lnTo>
                <a:lnTo>
                  <a:pt x="46" y="643"/>
                </a:lnTo>
                <a:lnTo>
                  <a:pt x="43" y="638"/>
                </a:lnTo>
                <a:lnTo>
                  <a:pt x="43" y="638"/>
                </a:lnTo>
                <a:lnTo>
                  <a:pt x="46" y="642"/>
                </a:lnTo>
                <a:lnTo>
                  <a:pt x="47" y="646"/>
                </a:lnTo>
                <a:lnTo>
                  <a:pt x="47" y="646"/>
                </a:lnTo>
                <a:close/>
                <a:moveTo>
                  <a:pt x="71" y="274"/>
                </a:moveTo>
                <a:lnTo>
                  <a:pt x="71" y="274"/>
                </a:lnTo>
                <a:lnTo>
                  <a:pt x="72" y="275"/>
                </a:lnTo>
                <a:lnTo>
                  <a:pt x="72" y="277"/>
                </a:lnTo>
                <a:lnTo>
                  <a:pt x="71" y="282"/>
                </a:lnTo>
                <a:lnTo>
                  <a:pt x="71" y="282"/>
                </a:lnTo>
                <a:lnTo>
                  <a:pt x="72" y="284"/>
                </a:lnTo>
                <a:lnTo>
                  <a:pt x="71" y="285"/>
                </a:lnTo>
                <a:lnTo>
                  <a:pt x="70" y="287"/>
                </a:lnTo>
                <a:lnTo>
                  <a:pt x="70" y="287"/>
                </a:lnTo>
                <a:lnTo>
                  <a:pt x="71" y="279"/>
                </a:lnTo>
                <a:lnTo>
                  <a:pt x="71" y="274"/>
                </a:lnTo>
                <a:lnTo>
                  <a:pt x="71" y="274"/>
                </a:lnTo>
                <a:close/>
                <a:moveTo>
                  <a:pt x="53" y="201"/>
                </a:moveTo>
                <a:lnTo>
                  <a:pt x="53" y="201"/>
                </a:lnTo>
                <a:lnTo>
                  <a:pt x="53" y="204"/>
                </a:lnTo>
                <a:lnTo>
                  <a:pt x="53" y="204"/>
                </a:lnTo>
                <a:lnTo>
                  <a:pt x="48" y="205"/>
                </a:lnTo>
                <a:lnTo>
                  <a:pt x="48" y="205"/>
                </a:lnTo>
                <a:lnTo>
                  <a:pt x="51" y="203"/>
                </a:lnTo>
                <a:lnTo>
                  <a:pt x="53" y="201"/>
                </a:lnTo>
                <a:lnTo>
                  <a:pt x="53" y="201"/>
                </a:lnTo>
                <a:close/>
                <a:moveTo>
                  <a:pt x="72" y="262"/>
                </a:moveTo>
                <a:lnTo>
                  <a:pt x="72" y="262"/>
                </a:lnTo>
                <a:lnTo>
                  <a:pt x="74" y="263"/>
                </a:lnTo>
                <a:lnTo>
                  <a:pt x="74" y="265"/>
                </a:lnTo>
                <a:lnTo>
                  <a:pt x="74" y="269"/>
                </a:lnTo>
                <a:lnTo>
                  <a:pt x="74" y="269"/>
                </a:lnTo>
                <a:lnTo>
                  <a:pt x="72" y="268"/>
                </a:lnTo>
                <a:lnTo>
                  <a:pt x="72" y="265"/>
                </a:lnTo>
                <a:lnTo>
                  <a:pt x="72" y="262"/>
                </a:lnTo>
                <a:lnTo>
                  <a:pt x="72" y="262"/>
                </a:lnTo>
                <a:close/>
                <a:moveTo>
                  <a:pt x="70" y="315"/>
                </a:moveTo>
                <a:lnTo>
                  <a:pt x="70" y="315"/>
                </a:lnTo>
                <a:lnTo>
                  <a:pt x="70" y="305"/>
                </a:lnTo>
                <a:lnTo>
                  <a:pt x="70" y="305"/>
                </a:lnTo>
                <a:lnTo>
                  <a:pt x="71" y="309"/>
                </a:lnTo>
                <a:lnTo>
                  <a:pt x="70" y="313"/>
                </a:lnTo>
                <a:lnTo>
                  <a:pt x="70" y="318"/>
                </a:lnTo>
                <a:lnTo>
                  <a:pt x="70" y="323"/>
                </a:lnTo>
                <a:lnTo>
                  <a:pt x="70" y="323"/>
                </a:lnTo>
                <a:lnTo>
                  <a:pt x="69" y="323"/>
                </a:lnTo>
                <a:lnTo>
                  <a:pt x="69" y="320"/>
                </a:lnTo>
                <a:lnTo>
                  <a:pt x="70" y="315"/>
                </a:lnTo>
                <a:lnTo>
                  <a:pt x="70" y="315"/>
                </a:lnTo>
                <a:close/>
                <a:moveTo>
                  <a:pt x="56" y="198"/>
                </a:moveTo>
                <a:lnTo>
                  <a:pt x="56" y="204"/>
                </a:lnTo>
                <a:lnTo>
                  <a:pt x="56" y="204"/>
                </a:lnTo>
                <a:lnTo>
                  <a:pt x="54" y="200"/>
                </a:lnTo>
                <a:lnTo>
                  <a:pt x="54" y="199"/>
                </a:lnTo>
                <a:lnTo>
                  <a:pt x="56" y="198"/>
                </a:lnTo>
                <a:lnTo>
                  <a:pt x="56" y="198"/>
                </a:lnTo>
                <a:close/>
                <a:moveTo>
                  <a:pt x="54" y="181"/>
                </a:moveTo>
                <a:lnTo>
                  <a:pt x="54" y="181"/>
                </a:lnTo>
                <a:lnTo>
                  <a:pt x="56" y="183"/>
                </a:lnTo>
                <a:lnTo>
                  <a:pt x="54" y="185"/>
                </a:lnTo>
                <a:lnTo>
                  <a:pt x="54" y="185"/>
                </a:lnTo>
                <a:lnTo>
                  <a:pt x="54" y="183"/>
                </a:lnTo>
                <a:lnTo>
                  <a:pt x="54" y="181"/>
                </a:lnTo>
                <a:lnTo>
                  <a:pt x="54" y="181"/>
                </a:lnTo>
                <a:close/>
                <a:moveTo>
                  <a:pt x="56" y="191"/>
                </a:moveTo>
                <a:lnTo>
                  <a:pt x="56" y="191"/>
                </a:lnTo>
                <a:lnTo>
                  <a:pt x="56" y="194"/>
                </a:lnTo>
                <a:lnTo>
                  <a:pt x="54" y="196"/>
                </a:lnTo>
                <a:lnTo>
                  <a:pt x="54" y="196"/>
                </a:lnTo>
                <a:lnTo>
                  <a:pt x="54" y="195"/>
                </a:lnTo>
                <a:lnTo>
                  <a:pt x="53" y="191"/>
                </a:lnTo>
                <a:lnTo>
                  <a:pt x="53" y="191"/>
                </a:lnTo>
                <a:lnTo>
                  <a:pt x="54" y="191"/>
                </a:lnTo>
                <a:lnTo>
                  <a:pt x="56" y="191"/>
                </a:lnTo>
                <a:lnTo>
                  <a:pt x="56" y="191"/>
                </a:lnTo>
                <a:close/>
                <a:moveTo>
                  <a:pt x="42" y="248"/>
                </a:moveTo>
                <a:lnTo>
                  <a:pt x="42" y="248"/>
                </a:lnTo>
                <a:lnTo>
                  <a:pt x="41" y="249"/>
                </a:lnTo>
                <a:lnTo>
                  <a:pt x="42" y="250"/>
                </a:lnTo>
                <a:lnTo>
                  <a:pt x="42" y="252"/>
                </a:lnTo>
                <a:lnTo>
                  <a:pt x="42" y="252"/>
                </a:lnTo>
                <a:lnTo>
                  <a:pt x="41" y="253"/>
                </a:lnTo>
                <a:lnTo>
                  <a:pt x="41" y="254"/>
                </a:lnTo>
                <a:lnTo>
                  <a:pt x="42" y="257"/>
                </a:lnTo>
                <a:lnTo>
                  <a:pt x="42" y="258"/>
                </a:lnTo>
                <a:lnTo>
                  <a:pt x="42" y="258"/>
                </a:lnTo>
                <a:lnTo>
                  <a:pt x="40" y="257"/>
                </a:lnTo>
                <a:lnTo>
                  <a:pt x="40" y="257"/>
                </a:lnTo>
                <a:lnTo>
                  <a:pt x="40" y="254"/>
                </a:lnTo>
                <a:lnTo>
                  <a:pt x="40" y="253"/>
                </a:lnTo>
                <a:lnTo>
                  <a:pt x="41" y="253"/>
                </a:lnTo>
                <a:lnTo>
                  <a:pt x="41" y="253"/>
                </a:lnTo>
                <a:lnTo>
                  <a:pt x="40" y="249"/>
                </a:lnTo>
                <a:lnTo>
                  <a:pt x="40" y="248"/>
                </a:lnTo>
                <a:lnTo>
                  <a:pt x="42" y="248"/>
                </a:lnTo>
                <a:lnTo>
                  <a:pt x="42" y="248"/>
                </a:lnTo>
                <a:close/>
                <a:moveTo>
                  <a:pt x="435" y="644"/>
                </a:moveTo>
                <a:lnTo>
                  <a:pt x="435" y="644"/>
                </a:lnTo>
                <a:lnTo>
                  <a:pt x="429" y="646"/>
                </a:lnTo>
                <a:lnTo>
                  <a:pt x="423" y="646"/>
                </a:lnTo>
                <a:lnTo>
                  <a:pt x="423" y="646"/>
                </a:lnTo>
                <a:lnTo>
                  <a:pt x="428" y="644"/>
                </a:lnTo>
                <a:lnTo>
                  <a:pt x="434" y="643"/>
                </a:lnTo>
                <a:lnTo>
                  <a:pt x="434" y="643"/>
                </a:lnTo>
                <a:lnTo>
                  <a:pt x="434" y="643"/>
                </a:lnTo>
                <a:lnTo>
                  <a:pt x="435" y="644"/>
                </a:lnTo>
                <a:lnTo>
                  <a:pt x="435" y="644"/>
                </a:lnTo>
                <a:close/>
                <a:moveTo>
                  <a:pt x="188" y="621"/>
                </a:moveTo>
                <a:lnTo>
                  <a:pt x="192" y="621"/>
                </a:lnTo>
                <a:lnTo>
                  <a:pt x="192" y="621"/>
                </a:lnTo>
                <a:lnTo>
                  <a:pt x="190" y="622"/>
                </a:lnTo>
                <a:lnTo>
                  <a:pt x="188" y="622"/>
                </a:lnTo>
                <a:lnTo>
                  <a:pt x="188" y="621"/>
                </a:lnTo>
                <a:lnTo>
                  <a:pt x="188" y="621"/>
                </a:lnTo>
                <a:close/>
                <a:moveTo>
                  <a:pt x="534" y="576"/>
                </a:moveTo>
                <a:lnTo>
                  <a:pt x="534" y="576"/>
                </a:lnTo>
                <a:lnTo>
                  <a:pt x="535" y="574"/>
                </a:lnTo>
                <a:lnTo>
                  <a:pt x="538" y="573"/>
                </a:lnTo>
                <a:lnTo>
                  <a:pt x="538" y="573"/>
                </a:lnTo>
                <a:lnTo>
                  <a:pt x="539" y="574"/>
                </a:lnTo>
                <a:lnTo>
                  <a:pt x="540" y="574"/>
                </a:lnTo>
                <a:lnTo>
                  <a:pt x="540" y="576"/>
                </a:lnTo>
                <a:lnTo>
                  <a:pt x="540" y="576"/>
                </a:lnTo>
                <a:lnTo>
                  <a:pt x="538" y="576"/>
                </a:lnTo>
                <a:lnTo>
                  <a:pt x="534" y="576"/>
                </a:lnTo>
                <a:lnTo>
                  <a:pt x="534" y="576"/>
                </a:lnTo>
                <a:close/>
                <a:moveTo>
                  <a:pt x="216" y="617"/>
                </a:moveTo>
                <a:lnTo>
                  <a:pt x="216" y="617"/>
                </a:lnTo>
                <a:lnTo>
                  <a:pt x="219" y="617"/>
                </a:lnTo>
                <a:lnTo>
                  <a:pt x="222" y="617"/>
                </a:lnTo>
                <a:lnTo>
                  <a:pt x="222" y="617"/>
                </a:lnTo>
                <a:lnTo>
                  <a:pt x="226" y="616"/>
                </a:lnTo>
                <a:lnTo>
                  <a:pt x="227" y="616"/>
                </a:lnTo>
                <a:lnTo>
                  <a:pt x="228" y="617"/>
                </a:lnTo>
                <a:lnTo>
                  <a:pt x="228" y="617"/>
                </a:lnTo>
                <a:lnTo>
                  <a:pt x="221" y="618"/>
                </a:lnTo>
                <a:lnTo>
                  <a:pt x="217" y="618"/>
                </a:lnTo>
                <a:lnTo>
                  <a:pt x="216" y="618"/>
                </a:lnTo>
                <a:lnTo>
                  <a:pt x="216" y="617"/>
                </a:lnTo>
                <a:lnTo>
                  <a:pt x="216" y="617"/>
                </a:lnTo>
                <a:close/>
                <a:moveTo>
                  <a:pt x="360" y="599"/>
                </a:moveTo>
                <a:lnTo>
                  <a:pt x="360" y="599"/>
                </a:lnTo>
                <a:lnTo>
                  <a:pt x="360" y="598"/>
                </a:lnTo>
                <a:lnTo>
                  <a:pt x="361" y="598"/>
                </a:lnTo>
                <a:lnTo>
                  <a:pt x="364" y="597"/>
                </a:lnTo>
                <a:lnTo>
                  <a:pt x="365" y="597"/>
                </a:lnTo>
                <a:lnTo>
                  <a:pt x="365" y="597"/>
                </a:lnTo>
                <a:lnTo>
                  <a:pt x="366" y="597"/>
                </a:lnTo>
                <a:lnTo>
                  <a:pt x="367" y="597"/>
                </a:lnTo>
                <a:lnTo>
                  <a:pt x="367" y="597"/>
                </a:lnTo>
                <a:lnTo>
                  <a:pt x="366" y="598"/>
                </a:lnTo>
                <a:lnTo>
                  <a:pt x="364" y="598"/>
                </a:lnTo>
                <a:lnTo>
                  <a:pt x="361" y="598"/>
                </a:lnTo>
                <a:lnTo>
                  <a:pt x="360" y="599"/>
                </a:lnTo>
                <a:lnTo>
                  <a:pt x="360" y="599"/>
                </a:lnTo>
                <a:close/>
                <a:moveTo>
                  <a:pt x="252" y="618"/>
                </a:moveTo>
                <a:lnTo>
                  <a:pt x="252" y="618"/>
                </a:lnTo>
                <a:lnTo>
                  <a:pt x="254" y="618"/>
                </a:lnTo>
                <a:lnTo>
                  <a:pt x="255" y="619"/>
                </a:lnTo>
                <a:lnTo>
                  <a:pt x="255" y="619"/>
                </a:lnTo>
                <a:lnTo>
                  <a:pt x="252" y="619"/>
                </a:lnTo>
                <a:lnTo>
                  <a:pt x="252" y="619"/>
                </a:lnTo>
                <a:lnTo>
                  <a:pt x="252" y="618"/>
                </a:lnTo>
                <a:lnTo>
                  <a:pt x="252" y="618"/>
                </a:lnTo>
                <a:close/>
                <a:moveTo>
                  <a:pt x="213" y="623"/>
                </a:moveTo>
                <a:lnTo>
                  <a:pt x="213" y="623"/>
                </a:lnTo>
                <a:lnTo>
                  <a:pt x="213" y="622"/>
                </a:lnTo>
                <a:lnTo>
                  <a:pt x="214" y="622"/>
                </a:lnTo>
                <a:lnTo>
                  <a:pt x="215" y="622"/>
                </a:lnTo>
                <a:lnTo>
                  <a:pt x="215" y="621"/>
                </a:lnTo>
                <a:lnTo>
                  <a:pt x="215" y="621"/>
                </a:lnTo>
                <a:lnTo>
                  <a:pt x="216" y="622"/>
                </a:lnTo>
                <a:lnTo>
                  <a:pt x="217" y="621"/>
                </a:lnTo>
                <a:lnTo>
                  <a:pt x="219" y="621"/>
                </a:lnTo>
                <a:lnTo>
                  <a:pt x="220" y="622"/>
                </a:lnTo>
                <a:lnTo>
                  <a:pt x="220" y="622"/>
                </a:lnTo>
                <a:lnTo>
                  <a:pt x="216" y="622"/>
                </a:lnTo>
                <a:lnTo>
                  <a:pt x="213" y="623"/>
                </a:lnTo>
                <a:lnTo>
                  <a:pt x="213" y="623"/>
                </a:lnTo>
                <a:close/>
                <a:moveTo>
                  <a:pt x="194" y="626"/>
                </a:moveTo>
                <a:lnTo>
                  <a:pt x="194" y="626"/>
                </a:lnTo>
                <a:lnTo>
                  <a:pt x="197" y="626"/>
                </a:lnTo>
                <a:lnTo>
                  <a:pt x="199" y="626"/>
                </a:lnTo>
                <a:lnTo>
                  <a:pt x="199" y="626"/>
                </a:lnTo>
                <a:lnTo>
                  <a:pt x="197" y="627"/>
                </a:lnTo>
                <a:lnTo>
                  <a:pt x="194" y="627"/>
                </a:lnTo>
                <a:lnTo>
                  <a:pt x="194" y="626"/>
                </a:lnTo>
                <a:lnTo>
                  <a:pt x="194" y="626"/>
                </a:lnTo>
                <a:close/>
                <a:moveTo>
                  <a:pt x="215" y="624"/>
                </a:moveTo>
                <a:lnTo>
                  <a:pt x="215" y="624"/>
                </a:lnTo>
                <a:lnTo>
                  <a:pt x="217" y="624"/>
                </a:lnTo>
                <a:lnTo>
                  <a:pt x="219" y="624"/>
                </a:lnTo>
                <a:lnTo>
                  <a:pt x="219" y="626"/>
                </a:lnTo>
                <a:lnTo>
                  <a:pt x="219" y="626"/>
                </a:lnTo>
                <a:lnTo>
                  <a:pt x="216" y="626"/>
                </a:lnTo>
                <a:lnTo>
                  <a:pt x="215" y="626"/>
                </a:lnTo>
                <a:lnTo>
                  <a:pt x="215" y="624"/>
                </a:lnTo>
                <a:lnTo>
                  <a:pt x="215" y="624"/>
                </a:lnTo>
                <a:close/>
                <a:moveTo>
                  <a:pt x="222" y="626"/>
                </a:moveTo>
                <a:lnTo>
                  <a:pt x="222" y="626"/>
                </a:lnTo>
                <a:lnTo>
                  <a:pt x="222" y="624"/>
                </a:lnTo>
                <a:lnTo>
                  <a:pt x="221" y="624"/>
                </a:lnTo>
                <a:lnTo>
                  <a:pt x="220" y="624"/>
                </a:lnTo>
                <a:lnTo>
                  <a:pt x="220" y="623"/>
                </a:lnTo>
                <a:lnTo>
                  <a:pt x="220" y="623"/>
                </a:lnTo>
                <a:lnTo>
                  <a:pt x="222" y="623"/>
                </a:lnTo>
                <a:lnTo>
                  <a:pt x="225" y="624"/>
                </a:lnTo>
                <a:lnTo>
                  <a:pt x="225" y="624"/>
                </a:lnTo>
                <a:lnTo>
                  <a:pt x="223" y="626"/>
                </a:lnTo>
                <a:lnTo>
                  <a:pt x="222" y="626"/>
                </a:lnTo>
                <a:lnTo>
                  <a:pt x="222" y="626"/>
                </a:lnTo>
                <a:close/>
                <a:moveTo>
                  <a:pt x="463" y="639"/>
                </a:moveTo>
                <a:lnTo>
                  <a:pt x="463" y="639"/>
                </a:lnTo>
                <a:lnTo>
                  <a:pt x="461" y="641"/>
                </a:lnTo>
                <a:lnTo>
                  <a:pt x="460" y="642"/>
                </a:lnTo>
                <a:lnTo>
                  <a:pt x="457" y="642"/>
                </a:lnTo>
                <a:lnTo>
                  <a:pt x="457" y="642"/>
                </a:lnTo>
                <a:lnTo>
                  <a:pt x="442" y="643"/>
                </a:lnTo>
                <a:lnTo>
                  <a:pt x="442" y="643"/>
                </a:lnTo>
                <a:lnTo>
                  <a:pt x="439" y="644"/>
                </a:lnTo>
                <a:lnTo>
                  <a:pt x="437" y="644"/>
                </a:lnTo>
                <a:lnTo>
                  <a:pt x="436" y="643"/>
                </a:lnTo>
                <a:lnTo>
                  <a:pt x="436" y="643"/>
                </a:lnTo>
                <a:lnTo>
                  <a:pt x="440" y="643"/>
                </a:lnTo>
                <a:lnTo>
                  <a:pt x="442" y="642"/>
                </a:lnTo>
                <a:lnTo>
                  <a:pt x="449" y="641"/>
                </a:lnTo>
                <a:lnTo>
                  <a:pt x="449" y="641"/>
                </a:lnTo>
                <a:lnTo>
                  <a:pt x="463" y="639"/>
                </a:lnTo>
                <a:lnTo>
                  <a:pt x="463" y="639"/>
                </a:lnTo>
                <a:close/>
                <a:moveTo>
                  <a:pt x="413" y="647"/>
                </a:moveTo>
                <a:lnTo>
                  <a:pt x="413" y="647"/>
                </a:lnTo>
                <a:lnTo>
                  <a:pt x="410" y="647"/>
                </a:lnTo>
                <a:lnTo>
                  <a:pt x="407" y="647"/>
                </a:lnTo>
                <a:lnTo>
                  <a:pt x="407" y="647"/>
                </a:lnTo>
                <a:lnTo>
                  <a:pt x="408" y="646"/>
                </a:lnTo>
                <a:lnTo>
                  <a:pt x="410" y="646"/>
                </a:lnTo>
                <a:lnTo>
                  <a:pt x="413" y="647"/>
                </a:lnTo>
                <a:lnTo>
                  <a:pt x="413" y="647"/>
                </a:lnTo>
                <a:close/>
                <a:moveTo>
                  <a:pt x="379" y="649"/>
                </a:moveTo>
                <a:lnTo>
                  <a:pt x="379" y="649"/>
                </a:lnTo>
                <a:lnTo>
                  <a:pt x="378" y="651"/>
                </a:lnTo>
                <a:lnTo>
                  <a:pt x="376" y="651"/>
                </a:lnTo>
                <a:lnTo>
                  <a:pt x="376" y="651"/>
                </a:lnTo>
                <a:lnTo>
                  <a:pt x="376" y="649"/>
                </a:lnTo>
                <a:lnTo>
                  <a:pt x="377" y="649"/>
                </a:lnTo>
                <a:lnTo>
                  <a:pt x="379" y="649"/>
                </a:lnTo>
                <a:lnTo>
                  <a:pt x="379" y="649"/>
                </a:lnTo>
                <a:close/>
                <a:moveTo>
                  <a:pt x="406" y="647"/>
                </a:moveTo>
                <a:lnTo>
                  <a:pt x="406" y="647"/>
                </a:lnTo>
                <a:lnTo>
                  <a:pt x="405" y="648"/>
                </a:lnTo>
                <a:lnTo>
                  <a:pt x="402" y="648"/>
                </a:lnTo>
                <a:lnTo>
                  <a:pt x="399" y="648"/>
                </a:lnTo>
                <a:lnTo>
                  <a:pt x="399" y="648"/>
                </a:lnTo>
                <a:lnTo>
                  <a:pt x="400" y="647"/>
                </a:lnTo>
                <a:lnTo>
                  <a:pt x="402" y="647"/>
                </a:lnTo>
                <a:lnTo>
                  <a:pt x="406" y="647"/>
                </a:lnTo>
                <a:lnTo>
                  <a:pt x="406" y="647"/>
                </a:lnTo>
                <a:close/>
                <a:moveTo>
                  <a:pt x="506" y="634"/>
                </a:moveTo>
                <a:lnTo>
                  <a:pt x="506" y="634"/>
                </a:lnTo>
                <a:lnTo>
                  <a:pt x="503" y="636"/>
                </a:lnTo>
                <a:lnTo>
                  <a:pt x="500" y="636"/>
                </a:lnTo>
                <a:lnTo>
                  <a:pt x="500" y="636"/>
                </a:lnTo>
                <a:lnTo>
                  <a:pt x="501" y="634"/>
                </a:lnTo>
                <a:lnTo>
                  <a:pt x="503" y="634"/>
                </a:lnTo>
                <a:lnTo>
                  <a:pt x="506" y="634"/>
                </a:lnTo>
                <a:lnTo>
                  <a:pt x="506" y="634"/>
                </a:lnTo>
                <a:close/>
                <a:moveTo>
                  <a:pt x="551" y="628"/>
                </a:moveTo>
                <a:lnTo>
                  <a:pt x="551" y="628"/>
                </a:lnTo>
                <a:lnTo>
                  <a:pt x="551" y="629"/>
                </a:lnTo>
                <a:lnTo>
                  <a:pt x="550" y="629"/>
                </a:lnTo>
                <a:lnTo>
                  <a:pt x="548" y="629"/>
                </a:lnTo>
                <a:lnTo>
                  <a:pt x="548" y="629"/>
                </a:lnTo>
                <a:lnTo>
                  <a:pt x="532" y="632"/>
                </a:lnTo>
                <a:lnTo>
                  <a:pt x="532" y="632"/>
                </a:lnTo>
                <a:lnTo>
                  <a:pt x="533" y="629"/>
                </a:lnTo>
                <a:lnTo>
                  <a:pt x="534" y="629"/>
                </a:lnTo>
                <a:lnTo>
                  <a:pt x="536" y="631"/>
                </a:lnTo>
                <a:lnTo>
                  <a:pt x="536" y="631"/>
                </a:lnTo>
                <a:lnTo>
                  <a:pt x="551" y="628"/>
                </a:lnTo>
                <a:lnTo>
                  <a:pt x="551" y="628"/>
                </a:lnTo>
                <a:close/>
                <a:moveTo>
                  <a:pt x="470" y="639"/>
                </a:moveTo>
                <a:lnTo>
                  <a:pt x="470" y="639"/>
                </a:lnTo>
                <a:lnTo>
                  <a:pt x="469" y="641"/>
                </a:lnTo>
                <a:lnTo>
                  <a:pt x="466" y="641"/>
                </a:lnTo>
                <a:lnTo>
                  <a:pt x="464" y="641"/>
                </a:lnTo>
                <a:lnTo>
                  <a:pt x="464" y="639"/>
                </a:lnTo>
                <a:lnTo>
                  <a:pt x="464" y="639"/>
                </a:lnTo>
                <a:lnTo>
                  <a:pt x="466" y="639"/>
                </a:lnTo>
                <a:lnTo>
                  <a:pt x="470" y="639"/>
                </a:lnTo>
                <a:lnTo>
                  <a:pt x="470" y="639"/>
                </a:lnTo>
                <a:close/>
                <a:moveTo>
                  <a:pt x="499" y="636"/>
                </a:moveTo>
                <a:lnTo>
                  <a:pt x="499" y="636"/>
                </a:lnTo>
                <a:lnTo>
                  <a:pt x="499" y="636"/>
                </a:lnTo>
                <a:lnTo>
                  <a:pt x="498" y="637"/>
                </a:lnTo>
                <a:lnTo>
                  <a:pt x="495" y="636"/>
                </a:lnTo>
                <a:lnTo>
                  <a:pt x="495" y="636"/>
                </a:lnTo>
                <a:lnTo>
                  <a:pt x="495" y="636"/>
                </a:lnTo>
                <a:lnTo>
                  <a:pt x="497" y="636"/>
                </a:lnTo>
                <a:lnTo>
                  <a:pt x="499" y="636"/>
                </a:lnTo>
                <a:lnTo>
                  <a:pt x="499" y="636"/>
                </a:lnTo>
                <a:close/>
                <a:moveTo>
                  <a:pt x="134" y="631"/>
                </a:moveTo>
                <a:lnTo>
                  <a:pt x="134" y="631"/>
                </a:lnTo>
                <a:lnTo>
                  <a:pt x="135" y="631"/>
                </a:lnTo>
                <a:lnTo>
                  <a:pt x="137" y="629"/>
                </a:lnTo>
                <a:lnTo>
                  <a:pt x="141" y="629"/>
                </a:lnTo>
                <a:lnTo>
                  <a:pt x="141" y="629"/>
                </a:lnTo>
                <a:lnTo>
                  <a:pt x="140" y="629"/>
                </a:lnTo>
                <a:lnTo>
                  <a:pt x="138" y="631"/>
                </a:lnTo>
                <a:lnTo>
                  <a:pt x="134" y="631"/>
                </a:lnTo>
                <a:lnTo>
                  <a:pt x="134" y="631"/>
                </a:lnTo>
                <a:close/>
                <a:moveTo>
                  <a:pt x="77" y="418"/>
                </a:moveTo>
                <a:lnTo>
                  <a:pt x="77" y="418"/>
                </a:lnTo>
                <a:lnTo>
                  <a:pt x="79" y="419"/>
                </a:lnTo>
                <a:lnTo>
                  <a:pt x="80" y="422"/>
                </a:lnTo>
                <a:lnTo>
                  <a:pt x="80" y="422"/>
                </a:lnTo>
                <a:lnTo>
                  <a:pt x="81" y="420"/>
                </a:lnTo>
                <a:lnTo>
                  <a:pt x="81" y="420"/>
                </a:lnTo>
                <a:lnTo>
                  <a:pt x="81" y="420"/>
                </a:lnTo>
                <a:lnTo>
                  <a:pt x="81" y="422"/>
                </a:lnTo>
                <a:lnTo>
                  <a:pt x="80" y="422"/>
                </a:lnTo>
                <a:lnTo>
                  <a:pt x="80" y="423"/>
                </a:lnTo>
                <a:lnTo>
                  <a:pt x="80" y="423"/>
                </a:lnTo>
                <a:lnTo>
                  <a:pt x="79" y="420"/>
                </a:lnTo>
                <a:lnTo>
                  <a:pt x="77" y="419"/>
                </a:lnTo>
                <a:lnTo>
                  <a:pt x="77" y="418"/>
                </a:lnTo>
                <a:lnTo>
                  <a:pt x="77" y="418"/>
                </a:lnTo>
                <a:close/>
                <a:moveTo>
                  <a:pt x="79" y="403"/>
                </a:moveTo>
                <a:lnTo>
                  <a:pt x="79" y="403"/>
                </a:lnTo>
                <a:lnTo>
                  <a:pt x="81" y="404"/>
                </a:lnTo>
                <a:lnTo>
                  <a:pt x="81" y="405"/>
                </a:lnTo>
                <a:lnTo>
                  <a:pt x="80" y="408"/>
                </a:lnTo>
                <a:lnTo>
                  <a:pt x="80" y="408"/>
                </a:lnTo>
                <a:lnTo>
                  <a:pt x="79" y="408"/>
                </a:lnTo>
                <a:lnTo>
                  <a:pt x="79" y="407"/>
                </a:lnTo>
                <a:lnTo>
                  <a:pt x="79" y="403"/>
                </a:lnTo>
                <a:lnTo>
                  <a:pt x="79" y="403"/>
                </a:lnTo>
                <a:close/>
                <a:moveTo>
                  <a:pt x="86" y="423"/>
                </a:moveTo>
                <a:lnTo>
                  <a:pt x="86" y="423"/>
                </a:lnTo>
                <a:lnTo>
                  <a:pt x="86" y="425"/>
                </a:lnTo>
                <a:lnTo>
                  <a:pt x="85" y="427"/>
                </a:lnTo>
                <a:lnTo>
                  <a:pt x="83" y="427"/>
                </a:lnTo>
                <a:lnTo>
                  <a:pt x="83" y="427"/>
                </a:lnTo>
                <a:lnTo>
                  <a:pt x="85" y="427"/>
                </a:lnTo>
                <a:lnTo>
                  <a:pt x="85" y="425"/>
                </a:lnTo>
                <a:lnTo>
                  <a:pt x="85" y="424"/>
                </a:lnTo>
                <a:lnTo>
                  <a:pt x="86" y="423"/>
                </a:lnTo>
                <a:lnTo>
                  <a:pt x="86" y="423"/>
                </a:lnTo>
                <a:close/>
                <a:moveTo>
                  <a:pt x="85" y="409"/>
                </a:moveTo>
                <a:lnTo>
                  <a:pt x="85" y="409"/>
                </a:lnTo>
                <a:lnTo>
                  <a:pt x="85" y="410"/>
                </a:lnTo>
                <a:lnTo>
                  <a:pt x="85" y="412"/>
                </a:lnTo>
                <a:lnTo>
                  <a:pt x="83" y="414"/>
                </a:lnTo>
                <a:lnTo>
                  <a:pt x="83" y="414"/>
                </a:lnTo>
                <a:lnTo>
                  <a:pt x="83" y="415"/>
                </a:lnTo>
                <a:lnTo>
                  <a:pt x="83" y="417"/>
                </a:lnTo>
                <a:lnTo>
                  <a:pt x="83" y="417"/>
                </a:lnTo>
                <a:lnTo>
                  <a:pt x="82" y="415"/>
                </a:lnTo>
                <a:lnTo>
                  <a:pt x="83" y="413"/>
                </a:lnTo>
                <a:lnTo>
                  <a:pt x="85" y="409"/>
                </a:lnTo>
                <a:lnTo>
                  <a:pt x="85" y="409"/>
                </a:lnTo>
                <a:close/>
                <a:moveTo>
                  <a:pt x="81" y="423"/>
                </a:moveTo>
                <a:lnTo>
                  <a:pt x="81" y="423"/>
                </a:lnTo>
                <a:lnTo>
                  <a:pt x="82" y="424"/>
                </a:lnTo>
                <a:lnTo>
                  <a:pt x="81" y="425"/>
                </a:lnTo>
                <a:lnTo>
                  <a:pt x="81" y="425"/>
                </a:lnTo>
                <a:lnTo>
                  <a:pt x="82" y="427"/>
                </a:lnTo>
                <a:lnTo>
                  <a:pt x="82" y="427"/>
                </a:lnTo>
                <a:lnTo>
                  <a:pt x="82" y="428"/>
                </a:lnTo>
                <a:lnTo>
                  <a:pt x="82" y="428"/>
                </a:lnTo>
                <a:lnTo>
                  <a:pt x="82" y="428"/>
                </a:lnTo>
                <a:lnTo>
                  <a:pt x="83" y="429"/>
                </a:lnTo>
                <a:lnTo>
                  <a:pt x="83" y="430"/>
                </a:lnTo>
                <a:lnTo>
                  <a:pt x="83" y="432"/>
                </a:lnTo>
                <a:lnTo>
                  <a:pt x="83" y="432"/>
                </a:lnTo>
                <a:lnTo>
                  <a:pt x="83" y="432"/>
                </a:lnTo>
                <a:lnTo>
                  <a:pt x="82" y="432"/>
                </a:lnTo>
                <a:lnTo>
                  <a:pt x="82" y="429"/>
                </a:lnTo>
                <a:lnTo>
                  <a:pt x="82" y="429"/>
                </a:lnTo>
                <a:lnTo>
                  <a:pt x="81" y="429"/>
                </a:lnTo>
                <a:lnTo>
                  <a:pt x="80" y="429"/>
                </a:lnTo>
                <a:lnTo>
                  <a:pt x="80" y="430"/>
                </a:lnTo>
                <a:lnTo>
                  <a:pt x="80" y="430"/>
                </a:lnTo>
                <a:lnTo>
                  <a:pt x="79" y="429"/>
                </a:lnTo>
                <a:lnTo>
                  <a:pt x="80" y="429"/>
                </a:lnTo>
                <a:lnTo>
                  <a:pt x="80" y="428"/>
                </a:lnTo>
                <a:lnTo>
                  <a:pt x="80" y="428"/>
                </a:lnTo>
                <a:lnTo>
                  <a:pt x="80" y="428"/>
                </a:lnTo>
                <a:lnTo>
                  <a:pt x="80" y="428"/>
                </a:lnTo>
                <a:lnTo>
                  <a:pt x="80" y="428"/>
                </a:lnTo>
                <a:lnTo>
                  <a:pt x="80" y="425"/>
                </a:lnTo>
                <a:lnTo>
                  <a:pt x="80" y="423"/>
                </a:lnTo>
                <a:lnTo>
                  <a:pt x="80" y="423"/>
                </a:lnTo>
                <a:lnTo>
                  <a:pt x="81" y="423"/>
                </a:lnTo>
                <a:lnTo>
                  <a:pt x="81" y="423"/>
                </a:lnTo>
                <a:close/>
                <a:moveTo>
                  <a:pt x="81" y="457"/>
                </a:moveTo>
                <a:lnTo>
                  <a:pt x="81" y="457"/>
                </a:lnTo>
                <a:lnTo>
                  <a:pt x="82" y="459"/>
                </a:lnTo>
                <a:lnTo>
                  <a:pt x="82" y="462"/>
                </a:lnTo>
                <a:lnTo>
                  <a:pt x="82" y="464"/>
                </a:lnTo>
                <a:lnTo>
                  <a:pt x="82" y="464"/>
                </a:lnTo>
                <a:lnTo>
                  <a:pt x="81" y="464"/>
                </a:lnTo>
                <a:lnTo>
                  <a:pt x="81" y="465"/>
                </a:lnTo>
                <a:lnTo>
                  <a:pt x="81" y="465"/>
                </a:lnTo>
                <a:lnTo>
                  <a:pt x="80" y="464"/>
                </a:lnTo>
                <a:lnTo>
                  <a:pt x="79" y="462"/>
                </a:lnTo>
                <a:lnTo>
                  <a:pt x="80" y="460"/>
                </a:lnTo>
                <a:lnTo>
                  <a:pt x="81" y="458"/>
                </a:lnTo>
                <a:lnTo>
                  <a:pt x="81" y="458"/>
                </a:lnTo>
                <a:lnTo>
                  <a:pt x="79" y="459"/>
                </a:lnTo>
                <a:lnTo>
                  <a:pt x="77" y="458"/>
                </a:lnTo>
                <a:lnTo>
                  <a:pt x="77" y="458"/>
                </a:lnTo>
                <a:lnTo>
                  <a:pt x="77" y="464"/>
                </a:lnTo>
                <a:lnTo>
                  <a:pt x="76" y="467"/>
                </a:lnTo>
                <a:lnTo>
                  <a:pt x="75" y="468"/>
                </a:lnTo>
                <a:lnTo>
                  <a:pt x="75" y="468"/>
                </a:lnTo>
                <a:lnTo>
                  <a:pt x="75" y="465"/>
                </a:lnTo>
                <a:lnTo>
                  <a:pt x="76" y="462"/>
                </a:lnTo>
                <a:lnTo>
                  <a:pt x="76" y="462"/>
                </a:lnTo>
                <a:lnTo>
                  <a:pt x="75" y="462"/>
                </a:lnTo>
                <a:lnTo>
                  <a:pt x="75" y="460"/>
                </a:lnTo>
                <a:lnTo>
                  <a:pt x="75" y="462"/>
                </a:lnTo>
                <a:lnTo>
                  <a:pt x="75" y="462"/>
                </a:lnTo>
                <a:lnTo>
                  <a:pt x="74" y="458"/>
                </a:lnTo>
                <a:lnTo>
                  <a:pt x="74" y="454"/>
                </a:lnTo>
                <a:lnTo>
                  <a:pt x="75" y="450"/>
                </a:lnTo>
                <a:lnTo>
                  <a:pt x="74" y="448"/>
                </a:lnTo>
                <a:lnTo>
                  <a:pt x="74" y="448"/>
                </a:lnTo>
                <a:lnTo>
                  <a:pt x="75" y="449"/>
                </a:lnTo>
                <a:lnTo>
                  <a:pt x="76" y="450"/>
                </a:lnTo>
                <a:lnTo>
                  <a:pt x="76" y="453"/>
                </a:lnTo>
                <a:lnTo>
                  <a:pt x="76" y="453"/>
                </a:lnTo>
                <a:lnTo>
                  <a:pt x="77" y="453"/>
                </a:lnTo>
                <a:lnTo>
                  <a:pt x="77" y="453"/>
                </a:lnTo>
                <a:lnTo>
                  <a:pt x="79" y="452"/>
                </a:lnTo>
                <a:lnTo>
                  <a:pt x="77" y="450"/>
                </a:lnTo>
                <a:lnTo>
                  <a:pt x="77" y="450"/>
                </a:lnTo>
                <a:lnTo>
                  <a:pt x="79" y="450"/>
                </a:lnTo>
                <a:lnTo>
                  <a:pt x="79" y="452"/>
                </a:lnTo>
                <a:lnTo>
                  <a:pt x="79" y="454"/>
                </a:lnTo>
                <a:lnTo>
                  <a:pt x="79" y="454"/>
                </a:lnTo>
                <a:lnTo>
                  <a:pt x="77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7"/>
                </a:lnTo>
                <a:lnTo>
                  <a:pt x="75" y="459"/>
                </a:lnTo>
                <a:lnTo>
                  <a:pt x="75" y="459"/>
                </a:lnTo>
                <a:lnTo>
                  <a:pt x="76" y="459"/>
                </a:lnTo>
                <a:lnTo>
                  <a:pt x="76" y="458"/>
                </a:lnTo>
                <a:lnTo>
                  <a:pt x="77" y="457"/>
                </a:lnTo>
                <a:lnTo>
                  <a:pt x="77" y="457"/>
                </a:lnTo>
                <a:lnTo>
                  <a:pt x="79" y="458"/>
                </a:lnTo>
                <a:lnTo>
                  <a:pt x="79" y="458"/>
                </a:lnTo>
                <a:lnTo>
                  <a:pt x="79" y="457"/>
                </a:lnTo>
                <a:lnTo>
                  <a:pt x="79" y="455"/>
                </a:lnTo>
                <a:lnTo>
                  <a:pt x="80" y="455"/>
                </a:lnTo>
                <a:lnTo>
                  <a:pt x="80" y="455"/>
                </a:lnTo>
                <a:lnTo>
                  <a:pt x="80" y="457"/>
                </a:lnTo>
                <a:lnTo>
                  <a:pt x="81" y="457"/>
                </a:lnTo>
                <a:lnTo>
                  <a:pt x="81" y="457"/>
                </a:lnTo>
                <a:close/>
                <a:moveTo>
                  <a:pt x="89" y="423"/>
                </a:moveTo>
                <a:lnTo>
                  <a:pt x="89" y="423"/>
                </a:lnTo>
                <a:lnTo>
                  <a:pt x="91" y="427"/>
                </a:lnTo>
                <a:lnTo>
                  <a:pt x="93" y="429"/>
                </a:lnTo>
                <a:lnTo>
                  <a:pt x="93" y="429"/>
                </a:lnTo>
                <a:lnTo>
                  <a:pt x="92" y="430"/>
                </a:lnTo>
                <a:lnTo>
                  <a:pt x="92" y="432"/>
                </a:lnTo>
                <a:lnTo>
                  <a:pt x="92" y="432"/>
                </a:lnTo>
                <a:lnTo>
                  <a:pt x="94" y="438"/>
                </a:lnTo>
                <a:lnTo>
                  <a:pt x="95" y="447"/>
                </a:lnTo>
                <a:lnTo>
                  <a:pt x="95" y="447"/>
                </a:lnTo>
                <a:lnTo>
                  <a:pt x="94" y="448"/>
                </a:lnTo>
                <a:lnTo>
                  <a:pt x="93" y="449"/>
                </a:lnTo>
                <a:lnTo>
                  <a:pt x="93" y="449"/>
                </a:lnTo>
                <a:lnTo>
                  <a:pt x="92" y="449"/>
                </a:lnTo>
                <a:lnTo>
                  <a:pt x="92" y="448"/>
                </a:lnTo>
                <a:lnTo>
                  <a:pt x="91" y="447"/>
                </a:lnTo>
                <a:lnTo>
                  <a:pt x="89" y="448"/>
                </a:lnTo>
                <a:lnTo>
                  <a:pt x="89" y="448"/>
                </a:lnTo>
                <a:lnTo>
                  <a:pt x="89" y="445"/>
                </a:lnTo>
                <a:lnTo>
                  <a:pt x="88" y="443"/>
                </a:lnTo>
                <a:lnTo>
                  <a:pt x="88" y="443"/>
                </a:lnTo>
                <a:lnTo>
                  <a:pt x="87" y="443"/>
                </a:lnTo>
                <a:lnTo>
                  <a:pt x="87" y="444"/>
                </a:lnTo>
                <a:lnTo>
                  <a:pt x="87" y="449"/>
                </a:lnTo>
                <a:lnTo>
                  <a:pt x="87" y="449"/>
                </a:lnTo>
                <a:lnTo>
                  <a:pt x="85" y="448"/>
                </a:lnTo>
                <a:lnTo>
                  <a:pt x="85" y="448"/>
                </a:lnTo>
                <a:lnTo>
                  <a:pt x="86" y="445"/>
                </a:lnTo>
                <a:lnTo>
                  <a:pt x="86" y="443"/>
                </a:lnTo>
                <a:lnTo>
                  <a:pt x="86" y="437"/>
                </a:lnTo>
                <a:lnTo>
                  <a:pt x="86" y="437"/>
                </a:lnTo>
                <a:lnTo>
                  <a:pt x="87" y="437"/>
                </a:lnTo>
                <a:lnTo>
                  <a:pt x="87" y="438"/>
                </a:lnTo>
                <a:lnTo>
                  <a:pt x="87" y="438"/>
                </a:lnTo>
                <a:lnTo>
                  <a:pt x="88" y="440"/>
                </a:lnTo>
                <a:lnTo>
                  <a:pt x="89" y="440"/>
                </a:lnTo>
                <a:lnTo>
                  <a:pt x="89" y="440"/>
                </a:lnTo>
                <a:lnTo>
                  <a:pt x="91" y="439"/>
                </a:lnTo>
                <a:lnTo>
                  <a:pt x="89" y="439"/>
                </a:lnTo>
                <a:lnTo>
                  <a:pt x="88" y="438"/>
                </a:lnTo>
                <a:lnTo>
                  <a:pt x="88" y="438"/>
                </a:lnTo>
                <a:lnTo>
                  <a:pt x="89" y="432"/>
                </a:lnTo>
                <a:lnTo>
                  <a:pt x="89" y="428"/>
                </a:lnTo>
                <a:lnTo>
                  <a:pt x="88" y="425"/>
                </a:lnTo>
                <a:lnTo>
                  <a:pt x="88" y="425"/>
                </a:lnTo>
                <a:lnTo>
                  <a:pt x="89" y="424"/>
                </a:lnTo>
                <a:lnTo>
                  <a:pt x="89" y="423"/>
                </a:lnTo>
                <a:lnTo>
                  <a:pt x="89" y="423"/>
                </a:lnTo>
                <a:close/>
                <a:moveTo>
                  <a:pt x="91" y="434"/>
                </a:moveTo>
                <a:lnTo>
                  <a:pt x="91" y="434"/>
                </a:lnTo>
                <a:lnTo>
                  <a:pt x="89" y="435"/>
                </a:lnTo>
                <a:lnTo>
                  <a:pt x="89" y="437"/>
                </a:lnTo>
                <a:lnTo>
                  <a:pt x="89" y="437"/>
                </a:lnTo>
                <a:lnTo>
                  <a:pt x="91" y="435"/>
                </a:lnTo>
                <a:lnTo>
                  <a:pt x="91" y="435"/>
                </a:lnTo>
                <a:lnTo>
                  <a:pt x="92" y="432"/>
                </a:lnTo>
                <a:lnTo>
                  <a:pt x="92" y="432"/>
                </a:lnTo>
                <a:lnTo>
                  <a:pt x="91" y="430"/>
                </a:lnTo>
                <a:lnTo>
                  <a:pt x="91" y="430"/>
                </a:lnTo>
                <a:lnTo>
                  <a:pt x="91" y="434"/>
                </a:lnTo>
                <a:lnTo>
                  <a:pt x="91" y="434"/>
                </a:lnTo>
                <a:close/>
                <a:moveTo>
                  <a:pt x="82" y="450"/>
                </a:moveTo>
                <a:lnTo>
                  <a:pt x="82" y="450"/>
                </a:lnTo>
                <a:lnTo>
                  <a:pt x="82" y="450"/>
                </a:lnTo>
                <a:lnTo>
                  <a:pt x="81" y="449"/>
                </a:lnTo>
                <a:lnTo>
                  <a:pt x="81" y="449"/>
                </a:lnTo>
                <a:lnTo>
                  <a:pt x="81" y="450"/>
                </a:lnTo>
                <a:lnTo>
                  <a:pt x="81" y="452"/>
                </a:lnTo>
                <a:lnTo>
                  <a:pt x="81" y="453"/>
                </a:lnTo>
                <a:lnTo>
                  <a:pt x="81" y="453"/>
                </a:lnTo>
                <a:lnTo>
                  <a:pt x="81" y="453"/>
                </a:lnTo>
                <a:lnTo>
                  <a:pt x="81" y="452"/>
                </a:lnTo>
                <a:lnTo>
                  <a:pt x="81" y="452"/>
                </a:lnTo>
                <a:lnTo>
                  <a:pt x="83" y="453"/>
                </a:lnTo>
                <a:lnTo>
                  <a:pt x="83" y="450"/>
                </a:lnTo>
                <a:lnTo>
                  <a:pt x="83" y="450"/>
                </a:lnTo>
                <a:lnTo>
                  <a:pt x="85" y="453"/>
                </a:lnTo>
                <a:lnTo>
                  <a:pt x="83" y="454"/>
                </a:lnTo>
                <a:lnTo>
                  <a:pt x="83" y="454"/>
                </a:lnTo>
                <a:lnTo>
                  <a:pt x="83" y="453"/>
                </a:lnTo>
                <a:lnTo>
                  <a:pt x="83" y="453"/>
                </a:lnTo>
                <a:lnTo>
                  <a:pt x="83" y="455"/>
                </a:lnTo>
                <a:lnTo>
                  <a:pt x="83" y="458"/>
                </a:lnTo>
                <a:lnTo>
                  <a:pt x="83" y="458"/>
                </a:lnTo>
                <a:lnTo>
                  <a:pt x="82" y="457"/>
                </a:lnTo>
                <a:lnTo>
                  <a:pt x="82" y="455"/>
                </a:lnTo>
                <a:lnTo>
                  <a:pt x="82" y="455"/>
                </a:lnTo>
                <a:lnTo>
                  <a:pt x="80" y="453"/>
                </a:lnTo>
                <a:lnTo>
                  <a:pt x="79" y="448"/>
                </a:lnTo>
                <a:lnTo>
                  <a:pt x="79" y="448"/>
                </a:lnTo>
                <a:lnTo>
                  <a:pt x="81" y="448"/>
                </a:lnTo>
                <a:lnTo>
                  <a:pt x="81" y="448"/>
                </a:lnTo>
                <a:lnTo>
                  <a:pt x="79" y="447"/>
                </a:lnTo>
                <a:lnTo>
                  <a:pt x="79" y="445"/>
                </a:lnTo>
                <a:lnTo>
                  <a:pt x="79" y="444"/>
                </a:lnTo>
                <a:lnTo>
                  <a:pt x="79" y="444"/>
                </a:lnTo>
                <a:lnTo>
                  <a:pt x="80" y="444"/>
                </a:lnTo>
                <a:lnTo>
                  <a:pt x="81" y="443"/>
                </a:lnTo>
                <a:lnTo>
                  <a:pt x="81" y="443"/>
                </a:lnTo>
                <a:lnTo>
                  <a:pt x="82" y="443"/>
                </a:lnTo>
                <a:lnTo>
                  <a:pt x="83" y="445"/>
                </a:lnTo>
                <a:lnTo>
                  <a:pt x="83" y="449"/>
                </a:lnTo>
                <a:lnTo>
                  <a:pt x="83" y="449"/>
                </a:lnTo>
                <a:lnTo>
                  <a:pt x="82" y="448"/>
                </a:lnTo>
                <a:lnTo>
                  <a:pt x="81" y="449"/>
                </a:lnTo>
                <a:lnTo>
                  <a:pt x="81" y="449"/>
                </a:lnTo>
                <a:lnTo>
                  <a:pt x="82" y="449"/>
                </a:lnTo>
                <a:lnTo>
                  <a:pt x="82" y="450"/>
                </a:lnTo>
                <a:lnTo>
                  <a:pt x="82" y="450"/>
                </a:lnTo>
                <a:close/>
                <a:moveTo>
                  <a:pt x="75" y="402"/>
                </a:moveTo>
                <a:lnTo>
                  <a:pt x="75" y="402"/>
                </a:lnTo>
                <a:lnTo>
                  <a:pt x="75" y="403"/>
                </a:lnTo>
                <a:lnTo>
                  <a:pt x="76" y="403"/>
                </a:lnTo>
                <a:lnTo>
                  <a:pt x="76" y="403"/>
                </a:lnTo>
                <a:lnTo>
                  <a:pt x="76" y="408"/>
                </a:lnTo>
                <a:lnTo>
                  <a:pt x="76" y="408"/>
                </a:lnTo>
                <a:lnTo>
                  <a:pt x="76" y="412"/>
                </a:lnTo>
                <a:lnTo>
                  <a:pt x="75" y="413"/>
                </a:lnTo>
                <a:lnTo>
                  <a:pt x="74" y="413"/>
                </a:lnTo>
                <a:lnTo>
                  <a:pt x="74" y="413"/>
                </a:lnTo>
                <a:lnTo>
                  <a:pt x="75" y="412"/>
                </a:lnTo>
                <a:lnTo>
                  <a:pt x="75" y="410"/>
                </a:lnTo>
                <a:lnTo>
                  <a:pt x="72" y="410"/>
                </a:lnTo>
                <a:lnTo>
                  <a:pt x="72" y="410"/>
                </a:lnTo>
                <a:lnTo>
                  <a:pt x="72" y="412"/>
                </a:lnTo>
                <a:lnTo>
                  <a:pt x="72" y="413"/>
                </a:lnTo>
                <a:lnTo>
                  <a:pt x="72" y="417"/>
                </a:lnTo>
                <a:lnTo>
                  <a:pt x="72" y="417"/>
                </a:lnTo>
                <a:lnTo>
                  <a:pt x="71" y="417"/>
                </a:lnTo>
                <a:lnTo>
                  <a:pt x="71" y="415"/>
                </a:lnTo>
                <a:lnTo>
                  <a:pt x="71" y="414"/>
                </a:lnTo>
                <a:lnTo>
                  <a:pt x="71" y="414"/>
                </a:lnTo>
                <a:lnTo>
                  <a:pt x="70" y="410"/>
                </a:lnTo>
                <a:lnTo>
                  <a:pt x="70" y="410"/>
                </a:lnTo>
                <a:lnTo>
                  <a:pt x="70" y="405"/>
                </a:lnTo>
                <a:lnTo>
                  <a:pt x="70" y="402"/>
                </a:lnTo>
                <a:lnTo>
                  <a:pt x="70" y="402"/>
                </a:lnTo>
                <a:lnTo>
                  <a:pt x="70" y="402"/>
                </a:lnTo>
                <a:lnTo>
                  <a:pt x="71" y="402"/>
                </a:lnTo>
                <a:lnTo>
                  <a:pt x="71" y="403"/>
                </a:lnTo>
                <a:lnTo>
                  <a:pt x="72" y="403"/>
                </a:lnTo>
                <a:lnTo>
                  <a:pt x="72" y="403"/>
                </a:lnTo>
                <a:lnTo>
                  <a:pt x="71" y="404"/>
                </a:lnTo>
                <a:lnTo>
                  <a:pt x="71" y="405"/>
                </a:lnTo>
                <a:lnTo>
                  <a:pt x="71" y="410"/>
                </a:lnTo>
                <a:lnTo>
                  <a:pt x="71" y="410"/>
                </a:lnTo>
                <a:lnTo>
                  <a:pt x="74" y="409"/>
                </a:lnTo>
                <a:lnTo>
                  <a:pt x="74" y="407"/>
                </a:lnTo>
                <a:lnTo>
                  <a:pt x="74" y="407"/>
                </a:lnTo>
                <a:lnTo>
                  <a:pt x="72" y="407"/>
                </a:lnTo>
                <a:lnTo>
                  <a:pt x="72" y="408"/>
                </a:lnTo>
                <a:lnTo>
                  <a:pt x="72" y="408"/>
                </a:lnTo>
                <a:lnTo>
                  <a:pt x="72" y="407"/>
                </a:lnTo>
                <a:lnTo>
                  <a:pt x="72" y="405"/>
                </a:lnTo>
                <a:lnTo>
                  <a:pt x="75" y="402"/>
                </a:lnTo>
                <a:lnTo>
                  <a:pt x="75" y="402"/>
                </a:lnTo>
                <a:close/>
                <a:moveTo>
                  <a:pt x="82" y="465"/>
                </a:moveTo>
                <a:lnTo>
                  <a:pt x="82" y="465"/>
                </a:lnTo>
                <a:lnTo>
                  <a:pt x="83" y="467"/>
                </a:lnTo>
                <a:lnTo>
                  <a:pt x="82" y="468"/>
                </a:lnTo>
                <a:lnTo>
                  <a:pt x="81" y="471"/>
                </a:lnTo>
                <a:lnTo>
                  <a:pt x="81" y="472"/>
                </a:lnTo>
                <a:lnTo>
                  <a:pt x="81" y="472"/>
                </a:lnTo>
                <a:lnTo>
                  <a:pt x="82" y="471"/>
                </a:lnTo>
                <a:lnTo>
                  <a:pt x="82" y="471"/>
                </a:lnTo>
                <a:lnTo>
                  <a:pt x="83" y="473"/>
                </a:lnTo>
                <a:lnTo>
                  <a:pt x="83" y="473"/>
                </a:lnTo>
                <a:lnTo>
                  <a:pt x="82" y="473"/>
                </a:lnTo>
                <a:lnTo>
                  <a:pt x="82" y="474"/>
                </a:lnTo>
                <a:lnTo>
                  <a:pt x="82" y="476"/>
                </a:lnTo>
                <a:lnTo>
                  <a:pt x="81" y="477"/>
                </a:lnTo>
                <a:lnTo>
                  <a:pt x="81" y="477"/>
                </a:lnTo>
                <a:lnTo>
                  <a:pt x="80" y="476"/>
                </a:lnTo>
                <a:lnTo>
                  <a:pt x="79" y="476"/>
                </a:lnTo>
                <a:lnTo>
                  <a:pt x="79" y="477"/>
                </a:lnTo>
                <a:lnTo>
                  <a:pt x="79" y="477"/>
                </a:lnTo>
                <a:lnTo>
                  <a:pt x="77" y="476"/>
                </a:lnTo>
                <a:lnTo>
                  <a:pt x="77" y="474"/>
                </a:lnTo>
                <a:lnTo>
                  <a:pt x="79" y="472"/>
                </a:lnTo>
                <a:lnTo>
                  <a:pt x="79" y="472"/>
                </a:lnTo>
                <a:lnTo>
                  <a:pt x="80" y="474"/>
                </a:lnTo>
                <a:lnTo>
                  <a:pt x="80" y="474"/>
                </a:lnTo>
                <a:lnTo>
                  <a:pt x="81" y="474"/>
                </a:lnTo>
                <a:lnTo>
                  <a:pt x="81" y="474"/>
                </a:lnTo>
                <a:lnTo>
                  <a:pt x="81" y="474"/>
                </a:lnTo>
                <a:lnTo>
                  <a:pt x="80" y="474"/>
                </a:lnTo>
                <a:lnTo>
                  <a:pt x="80" y="469"/>
                </a:lnTo>
                <a:lnTo>
                  <a:pt x="80" y="469"/>
                </a:lnTo>
                <a:lnTo>
                  <a:pt x="79" y="469"/>
                </a:lnTo>
                <a:lnTo>
                  <a:pt x="79" y="469"/>
                </a:lnTo>
                <a:lnTo>
                  <a:pt x="77" y="468"/>
                </a:lnTo>
                <a:lnTo>
                  <a:pt x="77" y="468"/>
                </a:lnTo>
                <a:lnTo>
                  <a:pt x="80" y="468"/>
                </a:lnTo>
                <a:lnTo>
                  <a:pt x="81" y="468"/>
                </a:lnTo>
                <a:lnTo>
                  <a:pt x="82" y="468"/>
                </a:lnTo>
                <a:lnTo>
                  <a:pt x="82" y="465"/>
                </a:lnTo>
                <a:lnTo>
                  <a:pt x="82" y="465"/>
                </a:lnTo>
                <a:close/>
                <a:moveTo>
                  <a:pt x="81" y="384"/>
                </a:moveTo>
                <a:lnTo>
                  <a:pt x="81" y="384"/>
                </a:lnTo>
                <a:lnTo>
                  <a:pt x="81" y="382"/>
                </a:lnTo>
                <a:lnTo>
                  <a:pt x="81" y="380"/>
                </a:lnTo>
                <a:lnTo>
                  <a:pt x="81" y="380"/>
                </a:lnTo>
                <a:lnTo>
                  <a:pt x="82" y="380"/>
                </a:lnTo>
                <a:lnTo>
                  <a:pt x="82" y="382"/>
                </a:lnTo>
                <a:lnTo>
                  <a:pt x="81" y="383"/>
                </a:lnTo>
                <a:lnTo>
                  <a:pt x="81" y="384"/>
                </a:lnTo>
                <a:lnTo>
                  <a:pt x="81" y="384"/>
                </a:lnTo>
                <a:close/>
                <a:moveTo>
                  <a:pt x="50" y="24"/>
                </a:moveTo>
                <a:lnTo>
                  <a:pt x="50" y="24"/>
                </a:lnTo>
                <a:lnTo>
                  <a:pt x="50" y="23"/>
                </a:lnTo>
                <a:lnTo>
                  <a:pt x="50" y="20"/>
                </a:lnTo>
                <a:lnTo>
                  <a:pt x="50" y="16"/>
                </a:lnTo>
                <a:lnTo>
                  <a:pt x="50" y="16"/>
                </a:lnTo>
                <a:lnTo>
                  <a:pt x="50" y="18"/>
                </a:lnTo>
                <a:lnTo>
                  <a:pt x="50" y="19"/>
                </a:lnTo>
                <a:lnTo>
                  <a:pt x="50" y="24"/>
                </a:lnTo>
                <a:lnTo>
                  <a:pt x="50" y="24"/>
                </a:lnTo>
                <a:close/>
                <a:moveTo>
                  <a:pt x="80" y="383"/>
                </a:moveTo>
                <a:lnTo>
                  <a:pt x="80" y="383"/>
                </a:lnTo>
                <a:lnTo>
                  <a:pt x="81" y="385"/>
                </a:lnTo>
                <a:lnTo>
                  <a:pt x="82" y="387"/>
                </a:lnTo>
                <a:lnTo>
                  <a:pt x="82" y="387"/>
                </a:lnTo>
                <a:lnTo>
                  <a:pt x="82" y="389"/>
                </a:lnTo>
                <a:lnTo>
                  <a:pt x="81" y="390"/>
                </a:lnTo>
                <a:lnTo>
                  <a:pt x="81" y="390"/>
                </a:lnTo>
                <a:lnTo>
                  <a:pt x="81" y="390"/>
                </a:lnTo>
                <a:lnTo>
                  <a:pt x="81" y="388"/>
                </a:lnTo>
                <a:lnTo>
                  <a:pt x="81" y="385"/>
                </a:lnTo>
                <a:lnTo>
                  <a:pt x="81" y="385"/>
                </a:lnTo>
                <a:lnTo>
                  <a:pt x="80" y="385"/>
                </a:lnTo>
                <a:lnTo>
                  <a:pt x="80" y="387"/>
                </a:lnTo>
                <a:lnTo>
                  <a:pt x="80" y="387"/>
                </a:lnTo>
                <a:lnTo>
                  <a:pt x="79" y="385"/>
                </a:lnTo>
                <a:lnTo>
                  <a:pt x="80" y="383"/>
                </a:lnTo>
                <a:lnTo>
                  <a:pt x="80" y="383"/>
                </a:lnTo>
                <a:close/>
                <a:moveTo>
                  <a:pt x="79" y="15"/>
                </a:moveTo>
                <a:lnTo>
                  <a:pt x="79" y="15"/>
                </a:lnTo>
                <a:lnTo>
                  <a:pt x="80" y="15"/>
                </a:lnTo>
                <a:lnTo>
                  <a:pt x="80" y="18"/>
                </a:lnTo>
                <a:lnTo>
                  <a:pt x="80" y="18"/>
                </a:lnTo>
                <a:lnTo>
                  <a:pt x="81" y="16"/>
                </a:lnTo>
                <a:lnTo>
                  <a:pt x="82" y="18"/>
                </a:lnTo>
                <a:lnTo>
                  <a:pt x="82" y="18"/>
                </a:lnTo>
                <a:lnTo>
                  <a:pt x="83" y="20"/>
                </a:lnTo>
                <a:lnTo>
                  <a:pt x="83" y="24"/>
                </a:lnTo>
                <a:lnTo>
                  <a:pt x="83" y="24"/>
                </a:lnTo>
                <a:lnTo>
                  <a:pt x="85" y="36"/>
                </a:lnTo>
                <a:lnTo>
                  <a:pt x="85" y="36"/>
                </a:lnTo>
                <a:lnTo>
                  <a:pt x="85" y="38"/>
                </a:lnTo>
                <a:lnTo>
                  <a:pt x="85" y="38"/>
                </a:lnTo>
                <a:lnTo>
                  <a:pt x="85" y="48"/>
                </a:lnTo>
                <a:lnTo>
                  <a:pt x="86" y="56"/>
                </a:lnTo>
                <a:lnTo>
                  <a:pt x="86" y="56"/>
                </a:lnTo>
                <a:lnTo>
                  <a:pt x="86" y="60"/>
                </a:lnTo>
                <a:lnTo>
                  <a:pt x="86" y="60"/>
                </a:lnTo>
                <a:lnTo>
                  <a:pt x="87" y="63"/>
                </a:lnTo>
                <a:lnTo>
                  <a:pt x="87" y="63"/>
                </a:lnTo>
                <a:lnTo>
                  <a:pt x="86" y="65"/>
                </a:lnTo>
                <a:lnTo>
                  <a:pt x="86" y="65"/>
                </a:lnTo>
                <a:lnTo>
                  <a:pt x="87" y="73"/>
                </a:lnTo>
                <a:lnTo>
                  <a:pt x="86" y="79"/>
                </a:lnTo>
                <a:lnTo>
                  <a:pt x="86" y="79"/>
                </a:lnTo>
                <a:lnTo>
                  <a:pt x="85" y="79"/>
                </a:lnTo>
                <a:lnTo>
                  <a:pt x="83" y="80"/>
                </a:lnTo>
                <a:lnTo>
                  <a:pt x="83" y="80"/>
                </a:lnTo>
                <a:lnTo>
                  <a:pt x="85" y="80"/>
                </a:lnTo>
                <a:lnTo>
                  <a:pt x="85" y="80"/>
                </a:lnTo>
                <a:lnTo>
                  <a:pt x="86" y="80"/>
                </a:lnTo>
                <a:lnTo>
                  <a:pt x="86" y="80"/>
                </a:lnTo>
                <a:lnTo>
                  <a:pt x="87" y="85"/>
                </a:lnTo>
                <a:lnTo>
                  <a:pt x="88" y="88"/>
                </a:lnTo>
                <a:lnTo>
                  <a:pt x="88" y="88"/>
                </a:lnTo>
                <a:lnTo>
                  <a:pt x="88" y="89"/>
                </a:lnTo>
                <a:lnTo>
                  <a:pt x="88" y="90"/>
                </a:lnTo>
                <a:lnTo>
                  <a:pt x="87" y="90"/>
                </a:lnTo>
                <a:lnTo>
                  <a:pt x="87" y="90"/>
                </a:lnTo>
                <a:lnTo>
                  <a:pt x="88" y="93"/>
                </a:lnTo>
                <a:lnTo>
                  <a:pt x="88" y="94"/>
                </a:lnTo>
                <a:lnTo>
                  <a:pt x="87" y="95"/>
                </a:lnTo>
                <a:lnTo>
                  <a:pt x="87" y="95"/>
                </a:lnTo>
                <a:lnTo>
                  <a:pt x="89" y="95"/>
                </a:lnTo>
                <a:lnTo>
                  <a:pt x="89" y="95"/>
                </a:lnTo>
                <a:lnTo>
                  <a:pt x="89" y="96"/>
                </a:lnTo>
                <a:lnTo>
                  <a:pt x="89" y="98"/>
                </a:lnTo>
                <a:lnTo>
                  <a:pt x="89" y="98"/>
                </a:lnTo>
                <a:lnTo>
                  <a:pt x="91" y="96"/>
                </a:lnTo>
                <a:lnTo>
                  <a:pt x="93" y="95"/>
                </a:lnTo>
                <a:lnTo>
                  <a:pt x="93" y="95"/>
                </a:lnTo>
                <a:lnTo>
                  <a:pt x="91" y="95"/>
                </a:lnTo>
                <a:lnTo>
                  <a:pt x="89" y="94"/>
                </a:lnTo>
                <a:lnTo>
                  <a:pt x="89" y="94"/>
                </a:lnTo>
                <a:lnTo>
                  <a:pt x="89" y="93"/>
                </a:lnTo>
                <a:lnTo>
                  <a:pt x="89" y="90"/>
                </a:lnTo>
                <a:lnTo>
                  <a:pt x="92" y="90"/>
                </a:lnTo>
                <a:lnTo>
                  <a:pt x="92" y="90"/>
                </a:lnTo>
                <a:lnTo>
                  <a:pt x="92" y="89"/>
                </a:lnTo>
                <a:lnTo>
                  <a:pt x="91" y="89"/>
                </a:lnTo>
                <a:lnTo>
                  <a:pt x="89" y="88"/>
                </a:lnTo>
                <a:lnTo>
                  <a:pt x="88" y="86"/>
                </a:lnTo>
                <a:lnTo>
                  <a:pt x="88" y="86"/>
                </a:lnTo>
                <a:lnTo>
                  <a:pt x="91" y="88"/>
                </a:lnTo>
                <a:lnTo>
                  <a:pt x="91" y="88"/>
                </a:lnTo>
                <a:lnTo>
                  <a:pt x="91" y="86"/>
                </a:lnTo>
                <a:lnTo>
                  <a:pt x="91" y="85"/>
                </a:lnTo>
                <a:lnTo>
                  <a:pt x="89" y="84"/>
                </a:lnTo>
                <a:lnTo>
                  <a:pt x="91" y="83"/>
                </a:lnTo>
                <a:lnTo>
                  <a:pt x="91" y="83"/>
                </a:lnTo>
                <a:lnTo>
                  <a:pt x="88" y="80"/>
                </a:lnTo>
                <a:lnTo>
                  <a:pt x="88" y="76"/>
                </a:lnTo>
                <a:lnTo>
                  <a:pt x="88" y="76"/>
                </a:lnTo>
                <a:lnTo>
                  <a:pt x="89" y="80"/>
                </a:lnTo>
                <a:lnTo>
                  <a:pt x="89" y="80"/>
                </a:lnTo>
                <a:lnTo>
                  <a:pt x="92" y="78"/>
                </a:lnTo>
                <a:lnTo>
                  <a:pt x="92" y="78"/>
                </a:lnTo>
                <a:lnTo>
                  <a:pt x="92" y="76"/>
                </a:lnTo>
                <a:lnTo>
                  <a:pt x="91" y="78"/>
                </a:lnTo>
                <a:lnTo>
                  <a:pt x="91" y="78"/>
                </a:lnTo>
                <a:lnTo>
                  <a:pt x="91" y="78"/>
                </a:lnTo>
                <a:lnTo>
                  <a:pt x="91" y="78"/>
                </a:lnTo>
                <a:lnTo>
                  <a:pt x="89" y="76"/>
                </a:lnTo>
                <a:lnTo>
                  <a:pt x="89" y="76"/>
                </a:lnTo>
                <a:lnTo>
                  <a:pt x="88" y="75"/>
                </a:lnTo>
                <a:lnTo>
                  <a:pt x="88" y="74"/>
                </a:lnTo>
                <a:lnTo>
                  <a:pt x="89" y="73"/>
                </a:lnTo>
                <a:lnTo>
                  <a:pt x="89" y="73"/>
                </a:lnTo>
                <a:lnTo>
                  <a:pt x="89" y="73"/>
                </a:lnTo>
                <a:lnTo>
                  <a:pt x="89" y="74"/>
                </a:lnTo>
                <a:lnTo>
                  <a:pt x="89" y="75"/>
                </a:lnTo>
                <a:lnTo>
                  <a:pt x="89" y="75"/>
                </a:lnTo>
                <a:lnTo>
                  <a:pt x="91" y="75"/>
                </a:lnTo>
                <a:lnTo>
                  <a:pt x="92" y="76"/>
                </a:lnTo>
                <a:lnTo>
                  <a:pt x="92" y="76"/>
                </a:lnTo>
                <a:lnTo>
                  <a:pt x="93" y="75"/>
                </a:lnTo>
                <a:lnTo>
                  <a:pt x="93" y="73"/>
                </a:lnTo>
                <a:lnTo>
                  <a:pt x="93" y="70"/>
                </a:lnTo>
                <a:lnTo>
                  <a:pt x="93" y="70"/>
                </a:lnTo>
                <a:lnTo>
                  <a:pt x="92" y="70"/>
                </a:lnTo>
                <a:lnTo>
                  <a:pt x="92" y="71"/>
                </a:lnTo>
                <a:lnTo>
                  <a:pt x="92" y="73"/>
                </a:lnTo>
                <a:lnTo>
                  <a:pt x="92" y="73"/>
                </a:lnTo>
                <a:lnTo>
                  <a:pt x="92" y="73"/>
                </a:lnTo>
                <a:lnTo>
                  <a:pt x="91" y="73"/>
                </a:lnTo>
                <a:lnTo>
                  <a:pt x="89" y="73"/>
                </a:lnTo>
                <a:lnTo>
                  <a:pt x="89" y="70"/>
                </a:lnTo>
                <a:lnTo>
                  <a:pt x="89" y="70"/>
                </a:lnTo>
                <a:lnTo>
                  <a:pt x="89" y="70"/>
                </a:lnTo>
                <a:lnTo>
                  <a:pt x="89" y="70"/>
                </a:lnTo>
                <a:lnTo>
                  <a:pt x="92" y="70"/>
                </a:lnTo>
                <a:lnTo>
                  <a:pt x="92" y="70"/>
                </a:lnTo>
                <a:lnTo>
                  <a:pt x="93" y="69"/>
                </a:lnTo>
                <a:lnTo>
                  <a:pt x="94" y="66"/>
                </a:lnTo>
                <a:lnTo>
                  <a:pt x="94" y="66"/>
                </a:lnTo>
                <a:lnTo>
                  <a:pt x="97" y="68"/>
                </a:lnTo>
                <a:lnTo>
                  <a:pt x="97" y="68"/>
                </a:lnTo>
                <a:lnTo>
                  <a:pt x="95" y="69"/>
                </a:lnTo>
                <a:lnTo>
                  <a:pt x="95" y="69"/>
                </a:lnTo>
                <a:lnTo>
                  <a:pt x="97" y="69"/>
                </a:lnTo>
                <a:lnTo>
                  <a:pt x="97" y="69"/>
                </a:lnTo>
                <a:lnTo>
                  <a:pt x="98" y="69"/>
                </a:lnTo>
                <a:lnTo>
                  <a:pt x="99" y="69"/>
                </a:lnTo>
                <a:lnTo>
                  <a:pt x="99" y="69"/>
                </a:lnTo>
                <a:lnTo>
                  <a:pt x="99" y="69"/>
                </a:lnTo>
                <a:lnTo>
                  <a:pt x="99" y="70"/>
                </a:lnTo>
                <a:lnTo>
                  <a:pt x="99" y="73"/>
                </a:lnTo>
                <a:lnTo>
                  <a:pt x="99" y="73"/>
                </a:lnTo>
                <a:lnTo>
                  <a:pt x="99" y="75"/>
                </a:lnTo>
                <a:lnTo>
                  <a:pt x="99" y="75"/>
                </a:lnTo>
                <a:lnTo>
                  <a:pt x="98" y="84"/>
                </a:lnTo>
                <a:lnTo>
                  <a:pt x="98" y="84"/>
                </a:lnTo>
                <a:lnTo>
                  <a:pt x="98" y="86"/>
                </a:lnTo>
                <a:lnTo>
                  <a:pt x="98" y="86"/>
                </a:lnTo>
                <a:lnTo>
                  <a:pt x="98" y="94"/>
                </a:lnTo>
                <a:lnTo>
                  <a:pt x="98" y="100"/>
                </a:lnTo>
                <a:lnTo>
                  <a:pt x="98" y="100"/>
                </a:lnTo>
                <a:lnTo>
                  <a:pt x="97" y="105"/>
                </a:lnTo>
                <a:lnTo>
                  <a:pt x="97" y="105"/>
                </a:lnTo>
                <a:lnTo>
                  <a:pt x="95" y="120"/>
                </a:lnTo>
                <a:lnTo>
                  <a:pt x="93" y="135"/>
                </a:lnTo>
                <a:lnTo>
                  <a:pt x="93" y="135"/>
                </a:lnTo>
                <a:lnTo>
                  <a:pt x="92" y="138"/>
                </a:lnTo>
                <a:lnTo>
                  <a:pt x="92" y="138"/>
                </a:lnTo>
                <a:lnTo>
                  <a:pt x="92" y="141"/>
                </a:lnTo>
                <a:lnTo>
                  <a:pt x="92" y="145"/>
                </a:lnTo>
                <a:lnTo>
                  <a:pt x="92" y="145"/>
                </a:lnTo>
                <a:lnTo>
                  <a:pt x="92" y="146"/>
                </a:lnTo>
                <a:lnTo>
                  <a:pt x="92" y="149"/>
                </a:lnTo>
                <a:lnTo>
                  <a:pt x="92" y="149"/>
                </a:lnTo>
                <a:lnTo>
                  <a:pt x="92" y="150"/>
                </a:lnTo>
                <a:lnTo>
                  <a:pt x="92" y="151"/>
                </a:lnTo>
                <a:lnTo>
                  <a:pt x="91" y="153"/>
                </a:lnTo>
                <a:lnTo>
                  <a:pt x="91" y="153"/>
                </a:lnTo>
                <a:lnTo>
                  <a:pt x="91" y="155"/>
                </a:lnTo>
                <a:lnTo>
                  <a:pt x="91" y="158"/>
                </a:lnTo>
                <a:lnTo>
                  <a:pt x="91" y="160"/>
                </a:lnTo>
                <a:lnTo>
                  <a:pt x="91" y="163"/>
                </a:lnTo>
                <a:lnTo>
                  <a:pt x="91" y="163"/>
                </a:lnTo>
                <a:lnTo>
                  <a:pt x="91" y="163"/>
                </a:lnTo>
                <a:lnTo>
                  <a:pt x="89" y="163"/>
                </a:lnTo>
                <a:lnTo>
                  <a:pt x="89" y="161"/>
                </a:lnTo>
                <a:lnTo>
                  <a:pt x="89" y="161"/>
                </a:lnTo>
                <a:lnTo>
                  <a:pt x="89" y="161"/>
                </a:lnTo>
                <a:lnTo>
                  <a:pt x="88" y="163"/>
                </a:lnTo>
                <a:lnTo>
                  <a:pt x="88" y="164"/>
                </a:lnTo>
                <a:lnTo>
                  <a:pt x="89" y="165"/>
                </a:lnTo>
                <a:lnTo>
                  <a:pt x="91" y="165"/>
                </a:lnTo>
                <a:lnTo>
                  <a:pt x="91" y="165"/>
                </a:lnTo>
                <a:lnTo>
                  <a:pt x="89" y="169"/>
                </a:lnTo>
                <a:lnTo>
                  <a:pt x="89" y="170"/>
                </a:lnTo>
                <a:lnTo>
                  <a:pt x="88" y="171"/>
                </a:lnTo>
                <a:lnTo>
                  <a:pt x="88" y="171"/>
                </a:lnTo>
                <a:lnTo>
                  <a:pt x="88" y="174"/>
                </a:lnTo>
                <a:lnTo>
                  <a:pt x="88" y="176"/>
                </a:lnTo>
                <a:lnTo>
                  <a:pt x="88" y="179"/>
                </a:lnTo>
                <a:lnTo>
                  <a:pt x="88" y="181"/>
                </a:lnTo>
                <a:lnTo>
                  <a:pt x="88" y="181"/>
                </a:lnTo>
                <a:lnTo>
                  <a:pt x="88" y="183"/>
                </a:lnTo>
                <a:lnTo>
                  <a:pt x="87" y="183"/>
                </a:lnTo>
                <a:lnTo>
                  <a:pt x="87" y="183"/>
                </a:lnTo>
                <a:lnTo>
                  <a:pt x="88" y="185"/>
                </a:lnTo>
                <a:lnTo>
                  <a:pt x="88" y="185"/>
                </a:lnTo>
                <a:lnTo>
                  <a:pt x="87" y="190"/>
                </a:lnTo>
                <a:lnTo>
                  <a:pt x="86" y="195"/>
                </a:lnTo>
                <a:lnTo>
                  <a:pt x="86" y="195"/>
                </a:lnTo>
                <a:lnTo>
                  <a:pt x="86" y="198"/>
                </a:lnTo>
                <a:lnTo>
                  <a:pt x="87" y="199"/>
                </a:lnTo>
                <a:lnTo>
                  <a:pt x="87" y="199"/>
                </a:lnTo>
                <a:lnTo>
                  <a:pt x="87" y="199"/>
                </a:lnTo>
                <a:lnTo>
                  <a:pt x="86" y="199"/>
                </a:lnTo>
                <a:lnTo>
                  <a:pt x="86" y="199"/>
                </a:lnTo>
                <a:lnTo>
                  <a:pt x="86" y="204"/>
                </a:lnTo>
                <a:lnTo>
                  <a:pt x="86" y="208"/>
                </a:lnTo>
                <a:lnTo>
                  <a:pt x="86" y="208"/>
                </a:lnTo>
                <a:lnTo>
                  <a:pt x="86" y="208"/>
                </a:lnTo>
                <a:lnTo>
                  <a:pt x="87" y="208"/>
                </a:lnTo>
                <a:lnTo>
                  <a:pt x="87" y="208"/>
                </a:lnTo>
                <a:lnTo>
                  <a:pt x="86" y="211"/>
                </a:lnTo>
                <a:lnTo>
                  <a:pt x="86" y="211"/>
                </a:lnTo>
                <a:lnTo>
                  <a:pt x="86" y="213"/>
                </a:lnTo>
                <a:lnTo>
                  <a:pt x="86" y="213"/>
                </a:lnTo>
                <a:lnTo>
                  <a:pt x="86" y="214"/>
                </a:lnTo>
                <a:lnTo>
                  <a:pt x="86" y="215"/>
                </a:lnTo>
                <a:lnTo>
                  <a:pt x="86" y="215"/>
                </a:lnTo>
                <a:lnTo>
                  <a:pt x="85" y="221"/>
                </a:lnTo>
                <a:lnTo>
                  <a:pt x="85" y="221"/>
                </a:lnTo>
                <a:lnTo>
                  <a:pt x="86" y="226"/>
                </a:lnTo>
                <a:lnTo>
                  <a:pt x="86" y="226"/>
                </a:lnTo>
                <a:lnTo>
                  <a:pt x="87" y="230"/>
                </a:lnTo>
                <a:lnTo>
                  <a:pt x="87" y="230"/>
                </a:lnTo>
                <a:lnTo>
                  <a:pt x="87" y="243"/>
                </a:lnTo>
                <a:lnTo>
                  <a:pt x="87" y="243"/>
                </a:lnTo>
                <a:lnTo>
                  <a:pt x="87" y="248"/>
                </a:lnTo>
                <a:lnTo>
                  <a:pt x="87" y="250"/>
                </a:lnTo>
                <a:lnTo>
                  <a:pt x="86" y="253"/>
                </a:lnTo>
                <a:lnTo>
                  <a:pt x="86" y="253"/>
                </a:lnTo>
                <a:lnTo>
                  <a:pt x="87" y="255"/>
                </a:lnTo>
                <a:lnTo>
                  <a:pt x="87" y="255"/>
                </a:lnTo>
                <a:lnTo>
                  <a:pt x="87" y="257"/>
                </a:lnTo>
                <a:lnTo>
                  <a:pt x="87" y="257"/>
                </a:lnTo>
                <a:lnTo>
                  <a:pt x="88" y="262"/>
                </a:lnTo>
                <a:lnTo>
                  <a:pt x="88" y="262"/>
                </a:lnTo>
                <a:lnTo>
                  <a:pt x="87" y="267"/>
                </a:lnTo>
                <a:lnTo>
                  <a:pt x="87" y="272"/>
                </a:lnTo>
                <a:lnTo>
                  <a:pt x="87" y="272"/>
                </a:lnTo>
                <a:lnTo>
                  <a:pt x="88" y="274"/>
                </a:lnTo>
                <a:lnTo>
                  <a:pt x="88" y="274"/>
                </a:lnTo>
                <a:lnTo>
                  <a:pt x="87" y="277"/>
                </a:lnTo>
                <a:lnTo>
                  <a:pt x="87" y="277"/>
                </a:lnTo>
                <a:lnTo>
                  <a:pt x="88" y="279"/>
                </a:lnTo>
                <a:lnTo>
                  <a:pt x="88" y="279"/>
                </a:lnTo>
                <a:lnTo>
                  <a:pt x="87" y="282"/>
                </a:lnTo>
                <a:lnTo>
                  <a:pt x="87" y="282"/>
                </a:lnTo>
                <a:lnTo>
                  <a:pt x="88" y="284"/>
                </a:lnTo>
                <a:lnTo>
                  <a:pt x="88" y="284"/>
                </a:lnTo>
                <a:lnTo>
                  <a:pt x="88" y="290"/>
                </a:lnTo>
                <a:lnTo>
                  <a:pt x="88" y="298"/>
                </a:lnTo>
                <a:lnTo>
                  <a:pt x="88" y="298"/>
                </a:lnTo>
                <a:lnTo>
                  <a:pt x="87" y="299"/>
                </a:lnTo>
                <a:lnTo>
                  <a:pt x="87" y="299"/>
                </a:lnTo>
                <a:lnTo>
                  <a:pt x="88" y="303"/>
                </a:lnTo>
                <a:lnTo>
                  <a:pt x="88" y="305"/>
                </a:lnTo>
                <a:lnTo>
                  <a:pt x="88" y="308"/>
                </a:lnTo>
                <a:lnTo>
                  <a:pt x="88" y="308"/>
                </a:lnTo>
                <a:lnTo>
                  <a:pt x="88" y="309"/>
                </a:lnTo>
                <a:lnTo>
                  <a:pt x="88" y="312"/>
                </a:lnTo>
                <a:lnTo>
                  <a:pt x="88" y="318"/>
                </a:lnTo>
                <a:lnTo>
                  <a:pt x="88" y="318"/>
                </a:lnTo>
                <a:lnTo>
                  <a:pt x="87" y="317"/>
                </a:lnTo>
                <a:lnTo>
                  <a:pt x="87" y="317"/>
                </a:lnTo>
                <a:lnTo>
                  <a:pt x="86" y="315"/>
                </a:lnTo>
                <a:lnTo>
                  <a:pt x="86" y="315"/>
                </a:lnTo>
                <a:lnTo>
                  <a:pt x="87" y="318"/>
                </a:lnTo>
                <a:lnTo>
                  <a:pt x="88" y="318"/>
                </a:lnTo>
                <a:lnTo>
                  <a:pt x="88" y="318"/>
                </a:lnTo>
                <a:lnTo>
                  <a:pt x="87" y="320"/>
                </a:lnTo>
                <a:lnTo>
                  <a:pt x="87" y="324"/>
                </a:lnTo>
                <a:lnTo>
                  <a:pt x="87" y="324"/>
                </a:lnTo>
                <a:lnTo>
                  <a:pt x="87" y="325"/>
                </a:lnTo>
                <a:lnTo>
                  <a:pt x="88" y="325"/>
                </a:lnTo>
                <a:lnTo>
                  <a:pt x="89" y="327"/>
                </a:lnTo>
                <a:lnTo>
                  <a:pt x="89" y="327"/>
                </a:lnTo>
                <a:lnTo>
                  <a:pt x="89" y="335"/>
                </a:lnTo>
                <a:lnTo>
                  <a:pt x="88" y="343"/>
                </a:lnTo>
                <a:lnTo>
                  <a:pt x="88" y="343"/>
                </a:lnTo>
                <a:lnTo>
                  <a:pt x="89" y="347"/>
                </a:lnTo>
                <a:lnTo>
                  <a:pt x="89" y="347"/>
                </a:lnTo>
                <a:lnTo>
                  <a:pt x="89" y="353"/>
                </a:lnTo>
                <a:lnTo>
                  <a:pt x="89" y="358"/>
                </a:lnTo>
                <a:lnTo>
                  <a:pt x="89" y="358"/>
                </a:lnTo>
                <a:lnTo>
                  <a:pt x="89" y="362"/>
                </a:lnTo>
                <a:lnTo>
                  <a:pt x="89" y="362"/>
                </a:lnTo>
                <a:lnTo>
                  <a:pt x="88" y="364"/>
                </a:lnTo>
                <a:lnTo>
                  <a:pt x="88" y="364"/>
                </a:lnTo>
                <a:lnTo>
                  <a:pt x="89" y="368"/>
                </a:lnTo>
                <a:lnTo>
                  <a:pt x="89" y="368"/>
                </a:lnTo>
                <a:lnTo>
                  <a:pt x="87" y="382"/>
                </a:lnTo>
                <a:lnTo>
                  <a:pt x="87" y="382"/>
                </a:lnTo>
                <a:lnTo>
                  <a:pt x="87" y="382"/>
                </a:lnTo>
                <a:lnTo>
                  <a:pt x="87" y="380"/>
                </a:lnTo>
                <a:lnTo>
                  <a:pt x="87" y="378"/>
                </a:lnTo>
                <a:lnTo>
                  <a:pt x="87" y="378"/>
                </a:lnTo>
                <a:lnTo>
                  <a:pt x="86" y="375"/>
                </a:lnTo>
                <a:lnTo>
                  <a:pt x="86" y="374"/>
                </a:lnTo>
                <a:lnTo>
                  <a:pt x="87" y="374"/>
                </a:lnTo>
                <a:lnTo>
                  <a:pt x="87" y="374"/>
                </a:lnTo>
                <a:lnTo>
                  <a:pt x="87" y="373"/>
                </a:lnTo>
                <a:lnTo>
                  <a:pt x="86" y="372"/>
                </a:lnTo>
                <a:lnTo>
                  <a:pt x="86" y="372"/>
                </a:lnTo>
                <a:lnTo>
                  <a:pt x="86" y="370"/>
                </a:lnTo>
                <a:lnTo>
                  <a:pt x="86" y="370"/>
                </a:lnTo>
                <a:lnTo>
                  <a:pt x="87" y="369"/>
                </a:lnTo>
                <a:lnTo>
                  <a:pt x="87" y="369"/>
                </a:lnTo>
                <a:lnTo>
                  <a:pt x="87" y="369"/>
                </a:lnTo>
                <a:lnTo>
                  <a:pt x="86" y="369"/>
                </a:lnTo>
                <a:lnTo>
                  <a:pt x="86" y="368"/>
                </a:lnTo>
                <a:lnTo>
                  <a:pt x="86" y="367"/>
                </a:lnTo>
                <a:lnTo>
                  <a:pt x="87" y="365"/>
                </a:lnTo>
                <a:lnTo>
                  <a:pt x="87" y="365"/>
                </a:lnTo>
                <a:lnTo>
                  <a:pt x="86" y="365"/>
                </a:lnTo>
                <a:lnTo>
                  <a:pt x="85" y="365"/>
                </a:lnTo>
                <a:lnTo>
                  <a:pt x="85" y="367"/>
                </a:lnTo>
                <a:lnTo>
                  <a:pt x="83" y="367"/>
                </a:lnTo>
                <a:lnTo>
                  <a:pt x="83" y="367"/>
                </a:lnTo>
                <a:lnTo>
                  <a:pt x="83" y="358"/>
                </a:lnTo>
                <a:lnTo>
                  <a:pt x="83" y="358"/>
                </a:lnTo>
                <a:lnTo>
                  <a:pt x="82" y="358"/>
                </a:lnTo>
                <a:lnTo>
                  <a:pt x="82" y="359"/>
                </a:lnTo>
                <a:lnTo>
                  <a:pt x="81" y="359"/>
                </a:lnTo>
                <a:lnTo>
                  <a:pt x="80" y="359"/>
                </a:lnTo>
                <a:lnTo>
                  <a:pt x="80" y="359"/>
                </a:lnTo>
                <a:lnTo>
                  <a:pt x="80" y="357"/>
                </a:lnTo>
                <a:lnTo>
                  <a:pt x="80" y="354"/>
                </a:lnTo>
                <a:lnTo>
                  <a:pt x="80" y="352"/>
                </a:lnTo>
                <a:lnTo>
                  <a:pt x="81" y="349"/>
                </a:lnTo>
                <a:lnTo>
                  <a:pt x="81" y="349"/>
                </a:lnTo>
                <a:lnTo>
                  <a:pt x="80" y="348"/>
                </a:lnTo>
                <a:lnTo>
                  <a:pt x="79" y="349"/>
                </a:lnTo>
                <a:lnTo>
                  <a:pt x="79" y="349"/>
                </a:lnTo>
                <a:lnTo>
                  <a:pt x="79" y="348"/>
                </a:lnTo>
                <a:lnTo>
                  <a:pt x="79" y="347"/>
                </a:lnTo>
                <a:lnTo>
                  <a:pt x="80" y="347"/>
                </a:lnTo>
                <a:lnTo>
                  <a:pt x="79" y="347"/>
                </a:lnTo>
                <a:lnTo>
                  <a:pt x="79" y="347"/>
                </a:lnTo>
                <a:lnTo>
                  <a:pt x="80" y="345"/>
                </a:lnTo>
                <a:lnTo>
                  <a:pt x="80" y="347"/>
                </a:lnTo>
                <a:lnTo>
                  <a:pt x="81" y="347"/>
                </a:lnTo>
                <a:lnTo>
                  <a:pt x="81" y="347"/>
                </a:lnTo>
                <a:lnTo>
                  <a:pt x="80" y="342"/>
                </a:lnTo>
                <a:lnTo>
                  <a:pt x="80" y="335"/>
                </a:lnTo>
                <a:lnTo>
                  <a:pt x="80" y="335"/>
                </a:lnTo>
                <a:lnTo>
                  <a:pt x="80" y="337"/>
                </a:lnTo>
                <a:lnTo>
                  <a:pt x="80" y="337"/>
                </a:lnTo>
                <a:lnTo>
                  <a:pt x="80" y="337"/>
                </a:lnTo>
                <a:lnTo>
                  <a:pt x="80" y="332"/>
                </a:lnTo>
                <a:lnTo>
                  <a:pt x="80" y="329"/>
                </a:lnTo>
                <a:lnTo>
                  <a:pt x="80" y="325"/>
                </a:lnTo>
                <a:lnTo>
                  <a:pt x="80" y="325"/>
                </a:lnTo>
                <a:lnTo>
                  <a:pt x="80" y="325"/>
                </a:lnTo>
                <a:lnTo>
                  <a:pt x="79" y="324"/>
                </a:lnTo>
                <a:lnTo>
                  <a:pt x="79" y="324"/>
                </a:lnTo>
                <a:lnTo>
                  <a:pt x="79" y="323"/>
                </a:lnTo>
                <a:lnTo>
                  <a:pt x="79" y="323"/>
                </a:lnTo>
                <a:lnTo>
                  <a:pt x="79" y="320"/>
                </a:lnTo>
                <a:lnTo>
                  <a:pt x="80" y="319"/>
                </a:lnTo>
                <a:lnTo>
                  <a:pt x="80" y="319"/>
                </a:lnTo>
                <a:lnTo>
                  <a:pt x="79" y="318"/>
                </a:lnTo>
                <a:lnTo>
                  <a:pt x="79" y="318"/>
                </a:lnTo>
                <a:lnTo>
                  <a:pt x="79" y="318"/>
                </a:lnTo>
                <a:lnTo>
                  <a:pt x="79" y="315"/>
                </a:lnTo>
                <a:lnTo>
                  <a:pt x="79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5"/>
                </a:lnTo>
                <a:lnTo>
                  <a:pt x="77" y="319"/>
                </a:lnTo>
                <a:lnTo>
                  <a:pt x="77" y="319"/>
                </a:lnTo>
                <a:lnTo>
                  <a:pt x="75" y="319"/>
                </a:lnTo>
                <a:lnTo>
                  <a:pt x="75" y="320"/>
                </a:lnTo>
                <a:lnTo>
                  <a:pt x="75" y="320"/>
                </a:lnTo>
                <a:lnTo>
                  <a:pt x="75" y="322"/>
                </a:lnTo>
                <a:lnTo>
                  <a:pt x="75" y="322"/>
                </a:lnTo>
                <a:lnTo>
                  <a:pt x="76" y="320"/>
                </a:lnTo>
                <a:lnTo>
                  <a:pt x="77" y="320"/>
                </a:lnTo>
                <a:lnTo>
                  <a:pt x="77" y="320"/>
                </a:lnTo>
                <a:lnTo>
                  <a:pt x="76" y="330"/>
                </a:lnTo>
                <a:lnTo>
                  <a:pt x="76" y="339"/>
                </a:lnTo>
                <a:lnTo>
                  <a:pt x="76" y="355"/>
                </a:lnTo>
                <a:lnTo>
                  <a:pt x="76" y="355"/>
                </a:lnTo>
                <a:lnTo>
                  <a:pt x="75" y="357"/>
                </a:lnTo>
                <a:lnTo>
                  <a:pt x="74" y="355"/>
                </a:lnTo>
                <a:lnTo>
                  <a:pt x="74" y="355"/>
                </a:lnTo>
                <a:lnTo>
                  <a:pt x="74" y="362"/>
                </a:lnTo>
                <a:lnTo>
                  <a:pt x="74" y="367"/>
                </a:lnTo>
                <a:lnTo>
                  <a:pt x="74" y="367"/>
                </a:lnTo>
                <a:lnTo>
                  <a:pt x="75" y="367"/>
                </a:lnTo>
                <a:lnTo>
                  <a:pt x="75" y="368"/>
                </a:lnTo>
                <a:lnTo>
                  <a:pt x="75" y="368"/>
                </a:lnTo>
                <a:lnTo>
                  <a:pt x="74" y="369"/>
                </a:lnTo>
                <a:lnTo>
                  <a:pt x="74" y="370"/>
                </a:lnTo>
                <a:lnTo>
                  <a:pt x="72" y="370"/>
                </a:lnTo>
                <a:lnTo>
                  <a:pt x="72" y="370"/>
                </a:lnTo>
                <a:lnTo>
                  <a:pt x="72" y="372"/>
                </a:lnTo>
                <a:lnTo>
                  <a:pt x="75" y="372"/>
                </a:lnTo>
                <a:lnTo>
                  <a:pt x="75" y="372"/>
                </a:lnTo>
                <a:lnTo>
                  <a:pt x="74" y="372"/>
                </a:lnTo>
                <a:lnTo>
                  <a:pt x="74" y="373"/>
                </a:lnTo>
                <a:lnTo>
                  <a:pt x="74" y="373"/>
                </a:lnTo>
                <a:lnTo>
                  <a:pt x="72" y="373"/>
                </a:lnTo>
                <a:lnTo>
                  <a:pt x="71" y="372"/>
                </a:lnTo>
                <a:lnTo>
                  <a:pt x="70" y="369"/>
                </a:lnTo>
                <a:lnTo>
                  <a:pt x="70" y="369"/>
                </a:lnTo>
                <a:lnTo>
                  <a:pt x="70" y="368"/>
                </a:lnTo>
                <a:lnTo>
                  <a:pt x="70" y="364"/>
                </a:lnTo>
                <a:lnTo>
                  <a:pt x="70" y="364"/>
                </a:lnTo>
                <a:lnTo>
                  <a:pt x="71" y="364"/>
                </a:lnTo>
                <a:lnTo>
                  <a:pt x="71" y="365"/>
                </a:lnTo>
                <a:lnTo>
                  <a:pt x="71" y="365"/>
                </a:lnTo>
                <a:lnTo>
                  <a:pt x="72" y="367"/>
                </a:lnTo>
                <a:lnTo>
                  <a:pt x="72" y="367"/>
                </a:lnTo>
                <a:lnTo>
                  <a:pt x="72" y="365"/>
                </a:lnTo>
                <a:lnTo>
                  <a:pt x="72" y="363"/>
                </a:lnTo>
                <a:lnTo>
                  <a:pt x="71" y="363"/>
                </a:lnTo>
                <a:lnTo>
                  <a:pt x="70" y="363"/>
                </a:lnTo>
                <a:lnTo>
                  <a:pt x="70" y="363"/>
                </a:lnTo>
                <a:lnTo>
                  <a:pt x="70" y="360"/>
                </a:lnTo>
                <a:lnTo>
                  <a:pt x="70" y="359"/>
                </a:lnTo>
                <a:lnTo>
                  <a:pt x="70" y="358"/>
                </a:lnTo>
                <a:lnTo>
                  <a:pt x="70" y="358"/>
                </a:lnTo>
                <a:lnTo>
                  <a:pt x="71" y="359"/>
                </a:lnTo>
                <a:lnTo>
                  <a:pt x="71" y="360"/>
                </a:lnTo>
                <a:lnTo>
                  <a:pt x="71" y="360"/>
                </a:lnTo>
                <a:lnTo>
                  <a:pt x="72" y="359"/>
                </a:lnTo>
                <a:lnTo>
                  <a:pt x="72" y="358"/>
                </a:lnTo>
                <a:lnTo>
                  <a:pt x="71" y="357"/>
                </a:lnTo>
                <a:lnTo>
                  <a:pt x="70" y="357"/>
                </a:lnTo>
                <a:lnTo>
                  <a:pt x="70" y="357"/>
                </a:lnTo>
                <a:lnTo>
                  <a:pt x="71" y="352"/>
                </a:lnTo>
                <a:lnTo>
                  <a:pt x="71" y="347"/>
                </a:lnTo>
                <a:lnTo>
                  <a:pt x="71" y="347"/>
                </a:lnTo>
                <a:lnTo>
                  <a:pt x="72" y="342"/>
                </a:lnTo>
                <a:lnTo>
                  <a:pt x="72" y="342"/>
                </a:lnTo>
                <a:lnTo>
                  <a:pt x="72" y="342"/>
                </a:lnTo>
                <a:lnTo>
                  <a:pt x="71" y="340"/>
                </a:lnTo>
                <a:lnTo>
                  <a:pt x="71" y="340"/>
                </a:lnTo>
                <a:lnTo>
                  <a:pt x="71" y="332"/>
                </a:lnTo>
                <a:lnTo>
                  <a:pt x="71" y="328"/>
                </a:lnTo>
                <a:lnTo>
                  <a:pt x="72" y="323"/>
                </a:lnTo>
                <a:lnTo>
                  <a:pt x="72" y="323"/>
                </a:lnTo>
                <a:lnTo>
                  <a:pt x="74" y="324"/>
                </a:lnTo>
                <a:lnTo>
                  <a:pt x="74" y="324"/>
                </a:lnTo>
                <a:lnTo>
                  <a:pt x="74" y="327"/>
                </a:lnTo>
                <a:lnTo>
                  <a:pt x="74" y="327"/>
                </a:lnTo>
                <a:lnTo>
                  <a:pt x="74" y="325"/>
                </a:lnTo>
                <a:lnTo>
                  <a:pt x="74" y="323"/>
                </a:lnTo>
                <a:lnTo>
                  <a:pt x="71" y="322"/>
                </a:lnTo>
                <a:lnTo>
                  <a:pt x="71" y="322"/>
                </a:lnTo>
                <a:lnTo>
                  <a:pt x="72" y="310"/>
                </a:lnTo>
                <a:lnTo>
                  <a:pt x="72" y="300"/>
                </a:lnTo>
                <a:lnTo>
                  <a:pt x="72" y="300"/>
                </a:lnTo>
                <a:lnTo>
                  <a:pt x="74" y="299"/>
                </a:lnTo>
                <a:lnTo>
                  <a:pt x="75" y="300"/>
                </a:lnTo>
                <a:lnTo>
                  <a:pt x="75" y="300"/>
                </a:lnTo>
                <a:lnTo>
                  <a:pt x="74" y="299"/>
                </a:lnTo>
                <a:lnTo>
                  <a:pt x="74" y="298"/>
                </a:lnTo>
                <a:lnTo>
                  <a:pt x="74" y="298"/>
                </a:lnTo>
                <a:lnTo>
                  <a:pt x="74" y="290"/>
                </a:lnTo>
                <a:lnTo>
                  <a:pt x="74" y="283"/>
                </a:lnTo>
                <a:lnTo>
                  <a:pt x="74" y="283"/>
                </a:lnTo>
                <a:lnTo>
                  <a:pt x="74" y="277"/>
                </a:lnTo>
                <a:lnTo>
                  <a:pt x="74" y="277"/>
                </a:lnTo>
                <a:lnTo>
                  <a:pt x="75" y="272"/>
                </a:lnTo>
                <a:lnTo>
                  <a:pt x="75" y="272"/>
                </a:lnTo>
                <a:lnTo>
                  <a:pt x="74" y="268"/>
                </a:lnTo>
                <a:lnTo>
                  <a:pt x="74" y="268"/>
                </a:lnTo>
                <a:lnTo>
                  <a:pt x="75" y="265"/>
                </a:lnTo>
                <a:lnTo>
                  <a:pt x="75" y="265"/>
                </a:lnTo>
                <a:lnTo>
                  <a:pt x="74" y="259"/>
                </a:lnTo>
                <a:lnTo>
                  <a:pt x="74" y="259"/>
                </a:lnTo>
                <a:lnTo>
                  <a:pt x="74" y="258"/>
                </a:lnTo>
                <a:lnTo>
                  <a:pt x="72" y="258"/>
                </a:lnTo>
                <a:lnTo>
                  <a:pt x="72" y="258"/>
                </a:lnTo>
                <a:lnTo>
                  <a:pt x="74" y="255"/>
                </a:lnTo>
                <a:lnTo>
                  <a:pt x="74" y="253"/>
                </a:lnTo>
                <a:lnTo>
                  <a:pt x="74" y="253"/>
                </a:lnTo>
                <a:lnTo>
                  <a:pt x="74" y="252"/>
                </a:lnTo>
                <a:lnTo>
                  <a:pt x="74" y="250"/>
                </a:lnTo>
                <a:lnTo>
                  <a:pt x="72" y="249"/>
                </a:lnTo>
                <a:lnTo>
                  <a:pt x="72" y="249"/>
                </a:lnTo>
                <a:lnTo>
                  <a:pt x="74" y="248"/>
                </a:lnTo>
                <a:lnTo>
                  <a:pt x="74" y="245"/>
                </a:lnTo>
                <a:lnTo>
                  <a:pt x="74" y="245"/>
                </a:lnTo>
                <a:lnTo>
                  <a:pt x="74" y="247"/>
                </a:lnTo>
                <a:lnTo>
                  <a:pt x="74" y="247"/>
                </a:lnTo>
                <a:lnTo>
                  <a:pt x="74" y="247"/>
                </a:lnTo>
                <a:lnTo>
                  <a:pt x="72" y="247"/>
                </a:lnTo>
                <a:lnTo>
                  <a:pt x="72" y="245"/>
                </a:lnTo>
                <a:lnTo>
                  <a:pt x="72" y="244"/>
                </a:lnTo>
                <a:lnTo>
                  <a:pt x="72" y="244"/>
                </a:lnTo>
                <a:lnTo>
                  <a:pt x="72" y="233"/>
                </a:lnTo>
                <a:lnTo>
                  <a:pt x="74" y="220"/>
                </a:lnTo>
                <a:lnTo>
                  <a:pt x="74" y="220"/>
                </a:lnTo>
                <a:lnTo>
                  <a:pt x="74" y="208"/>
                </a:lnTo>
                <a:lnTo>
                  <a:pt x="74" y="208"/>
                </a:lnTo>
                <a:lnTo>
                  <a:pt x="75" y="205"/>
                </a:lnTo>
                <a:lnTo>
                  <a:pt x="75" y="205"/>
                </a:lnTo>
                <a:lnTo>
                  <a:pt x="74" y="201"/>
                </a:lnTo>
                <a:lnTo>
                  <a:pt x="74" y="200"/>
                </a:lnTo>
                <a:lnTo>
                  <a:pt x="75" y="199"/>
                </a:lnTo>
                <a:lnTo>
                  <a:pt x="75" y="199"/>
                </a:lnTo>
                <a:lnTo>
                  <a:pt x="74" y="198"/>
                </a:lnTo>
                <a:lnTo>
                  <a:pt x="74" y="195"/>
                </a:lnTo>
                <a:lnTo>
                  <a:pt x="74" y="191"/>
                </a:lnTo>
                <a:lnTo>
                  <a:pt x="74" y="191"/>
                </a:lnTo>
                <a:lnTo>
                  <a:pt x="75" y="194"/>
                </a:lnTo>
                <a:lnTo>
                  <a:pt x="75" y="194"/>
                </a:lnTo>
                <a:lnTo>
                  <a:pt x="75" y="193"/>
                </a:lnTo>
                <a:lnTo>
                  <a:pt x="75" y="193"/>
                </a:lnTo>
                <a:lnTo>
                  <a:pt x="75" y="191"/>
                </a:lnTo>
                <a:lnTo>
                  <a:pt x="74" y="191"/>
                </a:lnTo>
                <a:lnTo>
                  <a:pt x="74" y="191"/>
                </a:lnTo>
                <a:lnTo>
                  <a:pt x="75" y="189"/>
                </a:lnTo>
                <a:lnTo>
                  <a:pt x="75" y="186"/>
                </a:lnTo>
                <a:lnTo>
                  <a:pt x="75" y="186"/>
                </a:lnTo>
                <a:lnTo>
                  <a:pt x="75" y="186"/>
                </a:lnTo>
                <a:lnTo>
                  <a:pt x="75" y="188"/>
                </a:lnTo>
                <a:lnTo>
                  <a:pt x="75" y="188"/>
                </a:lnTo>
                <a:lnTo>
                  <a:pt x="74" y="185"/>
                </a:lnTo>
                <a:lnTo>
                  <a:pt x="74" y="183"/>
                </a:lnTo>
                <a:lnTo>
                  <a:pt x="74" y="176"/>
                </a:lnTo>
                <a:lnTo>
                  <a:pt x="74" y="176"/>
                </a:lnTo>
                <a:lnTo>
                  <a:pt x="76" y="173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5" y="170"/>
                </a:lnTo>
                <a:lnTo>
                  <a:pt x="75" y="170"/>
                </a:lnTo>
                <a:lnTo>
                  <a:pt x="75" y="170"/>
                </a:lnTo>
                <a:lnTo>
                  <a:pt x="75" y="168"/>
                </a:lnTo>
                <a:lnTo>
                  <a:pt x="74" y="166"/>
                </a:lnTo>
                <a:lnTo>
                  <a:pt x="74" y="165"/>
                </a:lnTo>
                <a:lnTo>
                  <a:pt x="74" y="163"/>
                </a:lnTo>
                <a:lnTo>
                  <a:pt x="74" y="163"/>
                </a:lnTo>
                <a:lnTo>
                  <a:pt x="75" y="155"/>
                </a:lnTo>
                <a:lnTo>
                  <a:pt x="75" y="155"/>
                </a:lnTo>
                <a:lnTo>
                  <a:pt x="75" y="156"/>
                </a:lnTo>
                <a:lnTo>
                  <a:pt x="75" y="156"/>
                </a:lnTo>
                <a:lnTo>
                  <a:pt x="75" y="156"/>
                </a:lnTo>
                <a:lnTo>
                  <a:pt x="76" y="156"/>
                </a:lnTo>
                <a:lnTo>
                  <a:pt x="76" y="155"/>
                </a:lnTo>
                <a:lnTo>
                  <a:pt x="75" y="154"/>
                </a:lnTo>
                <a:lnTo>
                  <a:pt x="74" y="154"/>
                </a:lnTo>
                <a:lnTo>
                  <a:pt x="74" y="154"/>
                </a:lnTo>
                <a:lnTo>
                  <a:pt x="74" y="153"/>
                </a:lnTo>
                <a:lnTo>
                  <a:pt x="75" y="153"/>
                </a:lnTo>
                <a:lnTo>
                  <a:pt x="75" y="153"/>
                </a:lnTo>
                <a:lnTo>
                  <a:pt x="74" y="149"/>
                </a:lnTo>
                <a:lnTo>
                  <a:pt x="74" y="145"/>
                </a:lnTo>
                <a:lnTo>
                  <a:pt x="74" y="139"/>
                </a:lnTo>
                <a:lnTo>
                  <a:pt x="74" y="139"/>
                </a:lnTo>
                <a:lnTo>
                  <a:pt x="75" y="139"/>
                </a:lnTo>
                <a:lnTo>
                  <a:pt x="75" y="138"/>
                </a:lnTo>
                <a:lnTo>
                  <a:pt x="76" y="136"/>
                </a:lnTo>
                <a:lnTo>
                  <a:pt x="75" y="135"/>
                </a:lnTo>
                <a:lnTo>
                  <a:pt x="75" y="135"/>
                </a:lnTo>
                <a:lnTo>
                  <a:pt x="74" y="135"/>
                </a:lnTo>
                <a:lnTo>
                  <a:pt x="75" y="136"/>
                </a:lnTo>
                <a:lnTo>
                  <a:pt x="75" y="138"/>
                </a:lnTo>
                <a:lnTo>
                  <a:pt x="74" y="138"/>
                </a:lnTo>
                <a:lnTo>
                  <a:pt x="74" y="138"/>
                </a:lnTo>
                <a:lnTo>
                  <a:pt x="74" y="120"/>
                </a:lnTo>
                <a:lnTo>
                  <a:pt x="74" y="120"/>
                </a:lnTo>
                <a:lnTo>
                  <a:pt x="76" y="120"/>
                </a:lnTo>
                <a:lnTo>
                  <a:pt x="74" y="118"/>
                </a:lnTo>
                <a:lnTo>
                  <a:pt x="74" y="118"/>
                </a:lnTo>
                <a:lnTo>
                  <a:pt x="74" y="110"/>
                </a:lnTo>
                <a:lnTo>
                  <a:pt x="74" y="110"/>
                </a:lnTo>
                <a:lnTo>
                  <a:pt x="75" y="104"/>
                </a:lnTo>
                <a:lnTo>
                  <a:pt x="75" y="96"/>
                </a:lnTo>
                <a:lnTo>
                  <a:pt x="75" y="96"/>
                </a:lnTo>
                <a:lnTo>
                  <a:pt x="75" y="93"/>
                </a:lnTo>
                <a:lnTo>
                  <a:pt x="75" y="93"/>
                </a:lnTo>
                <a:lnTo>
                  <a:pt x="75" y="83"/>
                </a:lnTo>
                <a:lnTo>
                  <a:pt x="75" y="73"/>
                </a:lnTo>
                <a:lnTo>
                  <a:pt x="75" y="73"/>
                </a:lnTo>
                <a:lnTo>
                  <a:pt x="74" y="66"/>
                </a:lnTo>
                <a:lnTo>
                  <a:pt x="74" y="66"/>
                </a:lnTo>
                <a:lnTo>
                  <a:pt x="74" y="55"/>
                </a:lnTo>
                <a:lnTo>
                  <a:pt x="74" y="55"/>
                </a:lnTo>
                <a:lnTo>
                  <a:pt x="74" y="41"/>
                </a:lnTo>
                <a:lnTo>
                  <a:pt x="74" y="41"/>
                </a:lnTo>
                <a:lnTo>
                  <a:pt x="74" y="39"/>
                </a:lnTo>
                <a:lnTo>
                  <a:pt x="74" y="39"/>
                </a:lnTo>
                <a:lnTo>
                  <a:pt x="74" y="36"/>
                </a:lnTo>
                <a:lnTo>
                  <a:pt x="74" y="36"/>
                </a:lnTo>
                <a:lnTo>
                  <a:pt x="74" y="34"/>
                </a:lnTo>
                <a:lnTo>
                  <a:pt x="74" y="33"/>
                </a:lnTo>
                <a:lnTo>
                  <a:pt x="72" y="31"/>
                </a:lnTo>
                <a:lnTo>
                  <a:pt x="72" y="31"/>
                </a:lnTo>
                <a:lnTo>
                  <a:pt x="72" y="16"/>
                </a:lnTo>
                <a:lnTo>
                  <a:pt x="72" y="16"/>
                </a:lnTo>
                <a:lnTo>
                  <a:pt x="75" y="16"/>
                </a:lnTo>
                <a:lnTo>
                  <a:pt x="75" y="21"/>
                </a:lnTo>
                <a:lnTo>
                  <a:pt x="75" y="21"/>
                </a:lnTo>
                <a:lnTo>
                  <a:pt x="75" y="23"/>
                </a:lnTo>
                <a:lnTo>
                  <a:pt x="76" y="23"/>
                </a:lnTo>
                <a:lnTo>
                  <a:pt x="79" y="23"/>
                </a:lnTo>
                <a:lnTo>
                  <a:pt x="79" y="23"/>
                </a:lnTo>
                <a:lnTo>
                  <a:pt x="77" y="21"/>
                </a:lnTo>
                <a:lnTo>
                  <a:pt x="77" y="20"/>
                </a:lnTo>
                <a:lnTo>
                  <a:pt x="77" y="20"/>
                </a:lnTo>
                <a:lnTo>
                  <a:pt x="77" y="20"/>
                </a:lnTo>
                <a:lnTo>
                  <a:pt x="79" y="19"/>
                </a:lnTo>
                <a:lnTo>
                  <a:pt x="79" y="19"/>
                </a:lnTo>
                <a:lnTo>
                  <a:pt x="79" y="18"/>
                </a:lnTo>
                <a:lnTo>
                  <a:pt x="77" y="18"/>
                </a:lnTo>
                <a:lnTo>
                  <a:pt x="77" y="18"/>
                </a:lnTo>
                <a:lnTo>
                  <a:pt x="79" y="16"/>
                </a:lnTo>
                <a:lnTo>
                  <a:pt x="79" y="15"/>
                </a:lnTo>
                <a:lnTo>
                  <a:pt x="79" y="15"/>
                </a:lnTo>
                <a:lnTo>
                  <a:pt x="79" y="15"/>
                </a:lnTo>
                <a:close/>
                <a:moveTo>
                  <a:pt x="74" y="328"/>
                </a:moveTo>
                <a:lnTo>
                  <a:pt x="74" y="328"/>
                </a:lnTo>
                <a:lnTo>
                  <a:pt x="72" y="329"/>
                </a:lnTo>
                <a:lnTo>
                  <a:pt x="72" y="330"/>
                </a:lnTo>
                <a:lnTo>
                  <a:pt x="74" y="332"/>
                </a:lnTo>
                <a:lnTo>
                  <a:pt x="74" y="332"/>
                </a:lnTo>
                <a:lnTo>
                  <a:pt x="75" y="329"/>
                </a:lnTo>
                <a:lnTo>
                  <a:pt x="75" y="329"/>
                </a:lnTo>
                <a:lnTo>
                  <a:pt x="74" y="328"/>
                </a:lnTo>
                <a:lnTo>
                  <a:pt x="74" y="328"/>
                </a:lnTo>
                <a:close/>
                <a:moveTo>
                  <a:pt x="82" y="353"/>
                </a:moveTo>
                <a:lnTo>
                  <a:pt x="82" y="353"/>
                </a:lnTo>
                <a:lnTo>
                  <a:pt x="81" y="357"/>
                </a:lnTo>
                <a:lnTo>
                  <a:pt x="81" y="357"/>
                </a:lnTo>
                <a:lnTo>
                  <a:pt x="82" y="357"/>
                </a:lnTo>
                <a:lnTo>
                  <a:pt x="83" y="355"/>
                </a:lnTo>
                <a:lnTo>
                  <a:pt x="83" y="354"/>
                </a:lnTo>
                <a:lnTo>
                  <a:pt x="83" y="354"/>
                </a:lnTo>
                <a:lnTo>
                  <a:pt x="83" y="354"/>
                </a:lnTo>
                <a:lnTo>
                  <a:pt x="83" y="354"/>
                </a:lnTo>
                <a:lnTo>
                  <a:pt x="82" y="353"/>
                </a:lnTo>
                <a:lnTo>
                  <a:pt x="82" y="353"/>
                </a:lnTo>
                <a:close/>
                <a:moveTo>
                  <a:pt x="88" y="347"/>
                </a:moveTo>
                <a:lnTo>
                  <a:pt x="88" y="347"/>
                </a:lnTo>
                <a:lnTo>
                  <a:pt x="88" y="348"/>
                </a:lnTo>
                <a:lnTo>
                  <a:pt x="87" y="349"/>
                </a:lnTo>
                <a:lnTo>
                  <a:pt x="87" y="352"/>
                </a:lnTo>
                <a:lnTo>
                  <a:pt x="87" y="352"/>
                </a:lnTo>
                <a:lnTo>
                  <a:pt x="88" y="350"/>
                </a:lnTo>
                <a:lnTo>
                  <a:pt x="88" y="347"/>
                </a:lnTo>
                <a:lnTo>
                  <a:pt x="88" y="347"/>
                </a:lnTo>
                <a:close/>
                <a:moveTo>
                  <a:pt x="87" y="327"/>
                </a:moveTo>
                <a:lnTo>
                  <a:pt x="87" y="327"/>
                </a:lnTo>
                <a:lnTo>
                  <a:pt x="87" y="330"/>
                </a:lnTo>
                <a:lnTo>
                  <a:pt x="87" y="332"/>
                </a:lnTo>
                <a:lnTo>
                  <a:pt x="88" y="332"/>
                </a:lnTo>
                <a:lnTo>
                  <a:pt x="88" y="332"/>
                </a:lnTo>
                <a:lnTo>
                  <a:pt x="88" y="329"/>
                </a:lnTo>
                <a:lnTo>
                  <a:pt x="88" y="328"/>
                </a:lnTo>
                <a:lnTo>
                  <a:pt x="87" y="327"/>
                </a:lnTo>
                <a:lnTo>
                  <a:pt x="87" y="327"/>
                </a:lnTo>
                <a:close/>
                <a:moveTo>
                  <a:pt x="75" y="312"/>
                </a:moveTo>
                <a:lnTo>
                  <a:pt x="75" y="312"/>
                </a:lnTo>
                <a:lnTo>
                  <a:pt x="75" y="313"/>
                </a:lnTo>
                <a:lnTo>
                  <a:pt x="75" y="314"/>
                </a:lnTo>
                <a:lnTo>
                  <a:pt x="75" y="315"/>
                </a:lnTo>
                <a:lnTo>
                  <a:pt x="76" y="315"/>
                </a:lnTo>
                <a:lnTo>
                  <a:pt x="76" y="315"/>
                </a:lnTo>
                <a:lnTo>
                  <a:pt x="75" y="315"/>
                </a:lnTo>
                <a:lnTo>
                  <a:pt x="75" y="314"/>
                </a:lnTo>
                <a:lnTo>
                  <a:pt x="75" y="312"/>
                </a:lnTo>
                <a:lnTo>
                  <a:pt x="75" y="312"/>
                </a:lnTo>
                <a:lnTo>
                  <a:pt x="75" y="312"/>
                </a:lnTo>
                <a:close/>
                <a:moveTo>
                  <a:pt x="86" y="270"/>
                </a:moveTo>
                <a:lnTo>
                  <a:pt x="86" y="270"/>
                </a:lnTo>
                <a:lnTo>
                  <a:pt x="85" y="273"/>
                </a:lnTo>
                <a:lnTo>
                  <a:pt x="86" y="275"/>
                </a:lnTo>
                <a:lnTo>
                  <a:pt x="86" y="275"/>
                </a:lnTo>
                <a:lnTo>
                  <a:pt x="87" y="273"/>
                </a:lnTo>
                <a:lnTo>
                  <a:pt x="86" y="272"/>
                </a:lnTo>
                <a:lnTo>
                  <a:pt x="86" y="270"/>
                </a:lnTo>
                <a:lnTo>
                  <a:pt x="86" y="270"/>
                </a:lnTo>
                <a:close/>
                <a:moveTo>
                  <a:pt x="85" y="253"/>
                </a:moveTo>
                <a:lnTo>
                  <a:pt x="85" y="253"/>
                </a:lnTo>
                <a:lnTo>
                  <a:pt x="85" y="253"/>
                </a:lnTo>
                <a:lnTo>
                  <a:pt x="85" y="254"/>
                </a:lnTo>
                <a:lnTo>
                  <a:pt x="86" y="254"/>
                </a:lnTo>
                <a:lnTo>
                  <a:pt x="86" y="249"/>
                </a:lnTo>
                <a:lnTo>
                  <a:pt x="86" y="249"/>
                </a:lnTo>
                <a:lnTo>
                  <a:pt x="85" y="249"/>
                </a:lnTo>
                <a:lnTo>
                  <a:pt x="85" y="250"/>
                </a:lnTo>
                <a:lnTo>
                  <a:pt x="85" y="253"/>
                </a:lnTo>
                <a:lnTo>
                  <a:pt x="85" y="253"/>
                </a:lnTo>
                <a:close/>
                <a:moveTo>
                  <a:pt x="81" y="180"/>
                </a:moveTo>
                <a:lnTo>
                  <a:pt x="81" y="180"/>
                </a:lnTo>
                <a:lnTo>
                  <a:pt x="81" y="181"/>
                </a:lnTo>
                <a:lnTo>
                  <a:pt x="82" y="183"/>
                </a:lnTo>
                <a:lnTo>
                  <a:pt x="82" y="183"/>
                </a:lnTo>
                <a:lnTo>
                  <a:pt x="82" y="180"/>
                </a:lnTo>
                <a:lnTo>
                  <a:pt x="81" y="180"/>
                </a:lnTo>
                <a:lnTo>
                  <a:pt x="81" y="180"/>
                </a:lnTo>
                <a:close/>
                <a:moveTo>
                  <a:pt x="75" y="176"/>
                </a:moveTo>
                <a:lnTo>
                  <a:pt x="75" y="176"/>
                </a:lnTo>
                <a:lnTo>
                  <a:pt x="75" y="181"/>
                </a:lnTo>
                <a:lnTo>
                  <a:pt x="75" y="184"/>
                </a:lnTo>
                <a:lnTo>
                  <a:pt x="76" y="185"/>
                </a:lnTo>
                <a:lnTo>
                  <a:pt x="76" y="185"/>
                </a:lnTo>
                <a:lnTo>
                  <a:pt x="76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1"/>
                </a:lnTo>
                <a:lnTo>
                  <a:pt x="76" y="179"/>
                </a:lnTo>
                <a:lnTo>
                  <a:pt x="77" y="178"/>
                </a:lnTo>
                <a:lnTo>
                  <a:pt x="75" y="176"/>
                </a:lnTo>
                <a:lnTo>
                  <a:pt x="75" y="176"/>
                </a:lnTo>
                <a:close/>
                <a:moveTo>
                  <a:pt x="75" y="164"/>
                </a:moveTo>
                <a:lnTo>
                  <a:pt x="75" y="164"/>
                </a:lnTo>
                <a:lnTo>
                  <a:pt x="74" y="166"/>
                </a:lnTo>
                <a:lnTo>
                  <a:pt x="75" y="166"/>
                </a:lnTo>
                <a:lnTo>
                  <a:pt x="76" y="168"/>
                </a:lnTo>
                <a:lnTo>
                  <a:pt x="76" y="168"/>
                </a:lnTo>
                <a:lnTo>
                  <a:pt x="76" y="165"/>
                </a:lnTo>
                <a:lnTo>
                  <a:pt x="75" y="164"/>
                </a:lnTo>
                <a:lnTo>
                  <a:pt x="75" y="164"/>
                </a:lnTo>
                <a:close/>
                <a:moveTo>
                  <a:pt x="76" y="163"/>
                </a:moveTo>
                <a:lnTo>
                  <a:pt x="76" y="163"/>
                </a:lnTo>
                <a:lnTo>
                  <a:pt x="76" y="160"/>
                </a:lnTo>
                <a:lnTo>
                  <a:pt x="77" y="159"/>
                </a:lnTo>
                <a:lnTo>
                  <a:pt x="77" y="159"/>
                </a:lnTo>
                <a:lnTo>
                  <a:pt x="76" y="159"/>
                </a:lnTo>
                <a:lnTo>
                  <a:pt x="75" y="160"/>
                </a:lnTo>
                <a:lnTo>
                  <a:pt x="75" y="161"/>
                </a:lnTo>
                <a:lnTo>
                  <a:pt x="76" y="163"/>
                </a:lnTo>
                <a:lnTo>
                  <a:pt x="76" y="163"/>
                </a:lnTo>
                <a:close/>
                <a:moveTo>
                  <a:pt x="89" y="136"/>
                </a:moveTo>
                <a:lnTo>
                  <a:pt x="89" y="139"/>
                </a:lnTo>
                <a:lnTo>
                  <a:pt x="89" y="139"/>
                </a:lnTo>
                <a:lnTo>
                  <a:pt x="91" y="139"/>
                </a:lnTo>
                <a:lnTo>
                  <a:pt x="91" y="138"/>
                </a:lnTo>
                <a:lnTo>
                  <a:pt x="91" y="136"/>
                </a:lnTo>
                <a:lnTo>
                  <a:pt x="89" y="136"/>
                </a:lnTo>
                <a:lnTo>
                  <a:pt x="89" y="136"/>
                </a:lnTo>
                <a:close/>
                <a:moveTo>
                  <a:pt x="89" y="128"/>
                </a:moveTo>
                <a:lnTo>
                  <a:pt x="89" y="128"/>
                </a:lnTo>
                <a:lnTo>
                  <a:pt x="89" y="129"/>
                </a:lnTo>
                <a:lnTo>
                  <a:pt x="88" y="130"/>
                </a:lnTo>
                <a:lnTo>
                  <a:pt x="87" y="131"/>
                </a:lnTo>
                <a:lnTo>
                  <a:pt x="87" y="133"/>
                </a:lnTo>
                <a:lnTo>
                  <a:pt x="87" y="133"/>
                </a:lnTo>
                <a:lnTo>
                  <a:pt x="88" y="133"/>
                </a:lnTo>
                <a:lnTo>
                  <a:pt x="88" y="131"/>
                </a:lnTo>
                <a:lnTo>
                  <a:pt x="89" y="130"/>
                </a:lnTo>
                <a:lnTo>
                  <a:pt x="89" y="130"/>
                </a:lnTo>
                <a:lnTo>
                  <a:pt x="91" y="130"/>
                </a:lnTo>
                <a:lnTo>
                  <a:pt x="91" y="130"/>
                </a:lnTo>
                <a:lnTo>
                  <a:pt x="91" y="131"/>
                </a:lnTo>
                <a:lnTo>
                  <a:pt x="92" y="131"/>
                </a:lnTo>
                <a:lnTo>
                  <a:pt x="92" y="131"/>
                </a:lnTo>
                <a:lnTo>
                  <a:pt x="91" y="129"/>
                </a:lnTo>
                <a:lnTo>
                  <a:pt x="89" y="128"/>
                </a:lnTo>
                <a:lnTo>
                  <a:pt x="89" y="128"/>
                </a:lnTo>
                <a:close/>
                <a:moveTo>
                  <a:pt x="95" y="109"/>
                </a:moveTo>
                <a:lnTo>
                  <a:pt x="95" y="106"/>
                </a:lnTo>
                <a:lnTo>
                  <a:pt x="95" y="106"/>
                </a:lnTo>
                <a:lnTo>
                  <a:pt x="94" y="106"/>
                </a:lnTo>
                <a:lnTo>
                  <a:pt x="93" y="108"/>
                </a:lnTo>
                <a:lnTo>
                  <a:pt x="94" y="109"/>
                </a:lnTo>
                <a:lnTo>
                  <a:pt x="95" y="109"/>
                </a:lnTo>
                <a:lnTo>
                  <a:pt x="95" y="109"/>
                </a:lnTo>
                <a:close/>
                <a:moveTo>
                  <a:pt x="89" y="105"/>
                </a:moveTo>
                <a:lnTo>
                  <a:pt x="89" y="105"/>
                </a:lnTo>
                <a:lnTo>
                  <a:pt x="89" y="108"/>
                </a:lnTo>
                <a:lnTo>
                  <a:pt x="91" y="109"/>
                </a:lnTo>
                <a:lnTo>
                  <a:pt x="91" y="109"/>
                </a:lnTo>
                <a:lnTo>
                  <a:pt x="92" y="108"/>
                </a:lnTo>
                <a:lnTo>
                  <a:pt x="92" y="108"/>
                </a:lnTo>
                <a:lnTo>
                  <a:pt x="91" y="105"/>
                </a:lnTo>
                <a:lnTo>
                  <a:pt x="89" y="105"/>
                </a:lnTo>
                <a:lnTo>
                  <a:pt x="89" y="105"/>
                </a:lnTo>
                <a:close/>
                <a:moveTo>
                  <a:pt x="94" y="74"/>
                </a:moveTo>
                <a:lnTo>
                  <a:pt x="94" y="74"/>
                </a:lnTo>
                <a:lnTo>
                  <a:pt x="97" y="73"/>
                </a:lnTo>
                <a:lnTo>
                  <a:pt x="98" y="70"/>
                </a:lnTo>
                <a:lnTo>
                  <a:pt x="98" y="70"/>
                </a:lnTo>
                <a:lnTo>
                  <a:pt x="97" y="70"/>
                </a:lnTo>
                <a:lnTo>
                  <a:pt x="97" y="71"/>
                </a:lnTo>
                <a:lnTo>
                  <a:pt x="95" y="73"/>
                </a:lnTo>
                <a:lnTo>
                  <a:pt x="95" y="73"/>
                </a:lnTo>
                <a:lnTo>
                  <a:pt x="94" y="73"/>
                </a:lnTo>
                <a:lnTo>
                  <a:pt x="94" y="73"/>
                </a:lnTo>
                <a:lnTo>
                  <a:pt x="94" y="74"/>
                </a:lnTo>
                <a:lnTo>
                  <a:pt x="94" y="74"/>
                </a:lnTo>
                <a:lnTo>
                  <a:pt x="93" y="76"/>
                </a:lnTo>
                <a:lnTo>
                  <a:pt x="93" y="76"/>
                </a:lnTo>
                <a:lnTo>
                  <a:pt x="94" y="76"/>
                </a:lnTo>
                <a:lnTo>
                  <a:pt x="94" y="75"/>
                </a:lnTo>
                <a:lnTo>
                  <a:pt x="94" y="74"/>
                </a:lnTo>
                <a:lnTo>
                  <a:pt x="94" y="74"/>
                </a:lnTo>
                <a:close/>
                <a:moveTo>
                  <a:pt x="97" y="78"/>
                </a:moveTo>
                <a:lnTo>
                  <a:pt x="97" y="81"/>
                </a:lnTo>
                <a:lnTo>
                  <a:pt x="97" y="81"/>
                </a:lnTo>
                <a:lnTo>
                  <a:pt x="97" y="81"/>
                </a:lnTo>
                <a:lnTo>
                  <a:pt x="98" y="80"/>
                </a:lnTo>
                <a:lnTo>
                  <a:pt x="97" y="79"/>
                </a:lnTo>
                <a:lnTo>
                  <a:pt x="97" y="78"/>
                </a:lnTo>
                <a:lnTo>
                  <a:pt x="97" y="78"/>
                </a:lnTo>
                <a:close/>
                <a:moveTo>
                  <a:pt x="92" y="84"/>
                </a:moveTo>
                <a:lnTo>
                  <a:pt x="92" y="84"/>
                </a:lnTo>
                <a:lnTo>
                  <a:pt x="93" y="83"/>
                </a:lnTo>
                <a:lnTo>
                  <a:pt x="94" y="81"/>
                </a:lnTo>
                <a:lnTo>
                  <a:pt x="94" y="80"/>
                </a:lnTo>
                <a:lnTo>
                  <a:pt x="94" y="79"/>
                </a:lnTo>
                <a:lnTo>
                  <a:pt x="94" y="79"/>
                </a:lnTo>
                <a:lnTo>
                  <a:pt x="94" y="79"/>
                </a:lnTo>
                <a:lnTo>
                  <a:pt x="93" y="79"/>
                </a:lnTo>
                <a:lnTo>
                  <a:pt x="93" y="78"/>
                </a:lnTo>
                <a:lnTo>
                  <a:pt x="93" y="78"/>
                </a:lnTo>
                <a:lnTo>
                  <a:pt x="93" y="80"/>
                </a:lnTo>
                <a:lnTo>
                  <a:pt x="92" y="84"/>
                </a:lnTo>
                <a:lnTo>
                  <a:pt x="92" y="84"/>
                </a:lnTo>
                <a:close/>
                <a:moveTo>
                  <a:pt x="97" y="89"/>
                </a:moveTo>
                <a:lnTo>
                  <a:pt x="97" y="89"/>
                </a:lnTo>
                <a:lnTo>
                  <a:pt x="97" y="86"/>
                </a:lnTo>
                <a:lnTo>
                  <a:pt x="97" y="85"/>
                </a:lnTo>
                <a:lnTo>
                  <a:pt x="97" y="85"/>
                </a:lnTo>
                <a:lnTo>
                  <a:pt x="97" y="84"/>
                </a:lnTo>
                <a:lnTo>
                  <a:pt x="97" y="83"/>
                </a:lnTo>
                <a:lnTo>
                  <a:pt x="95" y="83"/>
                </a:lnTo>
                <a:lnTo>
                  <a:pt x="95" y="83"/>
                </a:lnTo>
                <a:lnTo>
                  <a:pt x="95" y="85"/>
                </a:lnTo>
                <a:lnTo>
                  <a:pt x="95" y="88"/>
                </a:lnTo>
                <a:lnTo>
                  <a:pt x="97" y="89"/>
                </a:lnTo>
                <a:lnTo>
                  <a:pt x="97" y="89"/>
                </a:lnTo>
                <a:close/>
                <a:moveTo>
                  <a:pt x="95" y="98"/>
                </a:moveTo>
                <a:lnTo>
                  <a:pt x="95" y="98"/>
                </a:lnTo>
                <a:lnTo>
                  <a:pt x="95" y="95"/>
                </a:lnTo>
                <a:lnTo>
                  <a:pt x="94" y="95"/>
                </a:lnTo>
                <a:lnTo>
                  <a:pt x="94" y="95"/>
                </a:lnTo>
                <a:lnTo>
                  <a:pt x="94" y="96"/>
                </a:lnTo>
                <a:lnTo>
                  <a:pt x="95" y="98"/>
                </a:lnTo>
                <a:lnTo>
                  <a:pt x="95" y="98"/>
                </a:lnTo>
                <a:close/>
                <a:moveTo>
                  <a:pt x="79" y="36"/>
                </a:moveTo>
                <a:lnTo>
                  <a:pt x="79" y="36"/>
                </a:lnTo>
                <a:lnTo>
                  <a:pt x="77" y="36"/>
                </a:lnTo>
                <a:lnTo>
                  <a:pt x="76" y="38"/>
                </a:lnTo>
                <a:lnTo>
                  <a:pt x="76" y="38"/>
                </a:lnTo>
                <a:lnTo>
                  <a:pt x="79" y="39"/>
                </a:lnTo>
                <a:lnTo>
                  <a:pt x="80" y="39"/>
                </a:lnTo>
                <a:lnTo>
                  <a:pt x="80" y="39"/>
                </a:lnTo>
                <a:lnTo>
                  <a:pt x="80" y="38"/>
                </a:lnTo>
                <a:lnTo>
                  <a:pt x="79" y="36"/>
                </a:lnTo>
                <a:lnTo>
                  <a:pt x="79" y="36"/>
                </a:lnTo>
                <a:close/>
                <a:moveTo>
                  <a:pt x="76" y="28"/>
                </a:moveTo>
                <a:lnTo>
                  <a:pt x="76" y="28"/>
                </a:lnTo>
                <a:lnTo>
                  <a:pt x="75" y="29"/>
                </a:lnTo>
                <a:lnTo>
                  <a:pt x="75" y="29"/>
                </a:lnTo>
                <a:lnTo>
                  <a:pt x="75" y="28"/>
                </a:lnTo>
                <a:lnTo>
                  <a:pt x="74" y="29"/>
                </a:lnTo>
                <a:lnTo>
                  <a:pt x="74" y="29"/>
                </a:lnTo>
                <a:lnTo>
                  <a:pt x="75" y="29"/>
                </a:lnTo>
                <a:lnTo>
                  <a:pt x="74" y="30"/>
                </a:lnTo>
                <a:lnTo>
                  <a:pt x="74" y="33"/>
                </a:lnTo>
                <a:lnTo>
                  <a:pt x="74" y="33"/>
                </a:lnTo>
                <a:lnTo>
                  <a:pt x="75" y="33"/>
                </a:lnTo>
                <a:lnTo>
                  <a:pt x="76" y="31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8"/>
                </a:lnTo>
                <a:lnTo>
                  <a:pt x="76" y="28"/>
                </a:lnTo>
                <a:close/>
                <a:moveTo>
                  <a:pt x="75" y="392"/>
                </a:moveTo>
                <a:lnTo>
                  <a:pt x="75" y="392"/>
                </a:lnTo>
                <a:lnTo>
                  <a:pt x="75" y="395"/>
                </a:lnTo>
                <a:lnTo>
                  <a:pt x="77" y="398"/>
                </a:lnTo>
                <a:lnTo>
                  <a:pt x="77" y="398"/>
                </a:lnTo>
                <a:lnTo>
                  <a:pt x="74" y="402"/>
                </a:lnTo>
                <a:lnTo>
                  <a:pt x="74" y="402"/>
                </a:lnTo>
                <a:lnTo>
                  <a:pt x="71" y="399"/>
                </a:lnTo>
                <a:lnTo>
                  <a:pt x="70" y="395"/>
                </a:lnTo>
                <a:lnTo>
                  <a:pt x="70" y="395"/>
                </a:lnTo>
                <a:lnTo>
                  <a:pt x="71" y="397"/>
                </a:lnTo>
                <a:lnTo>
                  <a:pt x="72" y="399"/>
                </a:lnTo>
                <a:lnTo>
                  <a:pt x="72" y="399"/>
                </a:lnTo>
                <a:lnTo>
                  <a:pt x="74" y="399"/>
                </a:lnTo>
                <a:lnTo>
                  <a:pt x="74" y="398"/>
                </a:lnTo>
                <a:lnTo>
                  <a:pt x="74" y="398"/>
                </a:lnTo>
                <a:lnTo>
                  <a:pt x="71" y="395"/>
                </a:lnTo>
                <a:lnTo>
                  <a:pt x="70" y="393"/>
                </a:lnTo>
                <a:lnTo>
                  <a:pt x="70" y="390"/>
                </a:lnTo>
                <a:lnTo>
                  <a:pt x="71" y="389"/>
                </a:lnTo>
                <a:lnTo>
                  <a:pt x="72" y="389"/>
                </a:lnTo>
                <a:lnTo>
                  <a:pt x="72" y="389"/>
                </a:lnTo>
                <a:lnTo>
                  <a:pt x="71" y="390"/>
                </a:lnTo>
                <a:lnTo>
                  <a:pt x="72" y="392"/>
                </a:lnTo>
                <a:lnTo>
                  <a:pt x="72" y="392"/>
                </a:lnTo>
                <a:lnTo>
                  <a:pt x="74" y="389"/>
                </a:lnTo>
                <a:lnTo>
                  <a:pt x="72" y="387"/>
                </a:lnTo>
                <a:lnTo>
                  <a:pt x="72" y="384"/>
                </a:lnTo>
                <a:lnTo>
                  <a:pt x="74" y="383"/>
                </a:lnTo>
                <a:lnTo>
                  <a:pt x="71" y="383"/>
                </a:lnTo>
                <a:lnTo>
                  <a:pt x="71" y="383"/>
                </a:lnTo>
                <a:lnTo>
                  <a:pt x="71" y="385"/>
                </a:lnTo>
                <a:lnTo>
                  <a:pt x="71" y="388"/>
                </a:lnTo>
                <a:lnTo>
                  <a:pt x="71" y="388"/>
                </a:lnTo>
                <a:lnTo>
                  <a:pt x="70" y="388"/>
                </a:lnTo>
                <a:lnTo>
                  <a:pt x="69" y="385"/>
                </a:lnTo>
                <a:lnTo>
                  <a:pt x="70" y="383"/>
                </a:lnTo>
                <a:lnTo>
                  <a:pt x="70" y="382"/>
                </a:lnTo>
                <a:lnTo>
                  <a:pt x="70" y="382"/>
                </a:lnTo>
                <a:lnTo>
                  <a:pt x="70" y="379"/>
                </a:lnTo>
                <a:lnTo>
                  <a:pt x="71" y="377"/>
                </a:lnTo>
                <a:lnTo>
                  <a:pt x="71" y="377"/>
                </a:lnTo>
                <a:lnTo>
                  <a:pt x="71" y="378"/>
                </a:lnTo>
                <a:lnTo>
                  <a:pt x="72" y="379"/>
                </a:lnTo>
                <a:lnTo>
                  <a:pt x="72" y="379"/>
                </a:lnTo>
                <a:lnTo>
                  <a:pt x="72" y="380"/>
                </a:lnTo>
                <a:lnTo>
                  <a:pt x="71" y="380"/>
                </a:lnTo>
                <a:lnTo>
                  <a:pt x="71" y="382"/>
                </a:lnTo>
                <a:lnTo>
                  <a:pt x="71" y="382"/>
                </a:lnTo>
                <a:lnTo>
                  <a:pt x="72" y="382"/>
                </a:lnTo>
                <a:lnTo>
                  <a:pt x="72" y="383"/>
                </a:lnTo>
                <a:lnTo>
                  <a:pt x="72" y="383"/>
                </a:lnTo>
                <a:lnTo>
                  <a:pt x="74" y="382"/>
                </a:lnTo>
                <a:lnTo>
                  <a:pt x="74" y="380"/>
                </a:lnTo>
                <a:lnTo>
                  <a:pt x="74" y="380"/>
                </a:lnTo>
                <a:lnTo>
                  <a:pt x="75" y="380"/>
                </a:lnTo>
                <a:lnTo>
                  <a:pt x="76" y="382"/>
                </a:lnTo>
                <a:lnTo>
                  <a:pt x="76" y="385"/>
                </a:lnTo>
                <a:lnTo>
                  <a:pt x="76" y="385"/>
                </a:lnTo>
                <a:lnTo>
                  <a:pt x="75" y="389"/>
                </a:lnTo>
                <a:lnTo>
                  <a:pt x="75" y="392"/>
                </a:lnTo>
                <a:lnTo>
                  <a:pt x="75" y="392"/>
                </a:lnTo>
                <a:close/>
                <a:moveTo>
                  <a:pt x="82" y="392"/>
                </a:moveTo>
                <a:lnTo>
                  <a:pt x="82" y="393"/>
                </a:lnTo>
                <a:lnTo>
                  <a:pt x="82" y="393"/>
                </a:lnTo>
                <a:lnTo>
                  <a:pt x="81" y="393"/>
                </a:lnTo>
                <a:lnTo>
                  <a:pt x="81" y="393"/>
                </a:lnTo>
                <a:lnTo>
                  <a:pt x="80" y="394"/>
                </a:lnTo>
                <a:lnTo>
                  <a:pt x="80" y="394"/>
                </a:lnTo>
                <a:lnTo>
                  <a:pt x="80" y="394"/>
                </a:lnTo>
                <a:lnTo>
                  <a:pt x="80" y="392"/>
                </a:lnTo>
                <a:lnTo>
                  <a:pt x="82" y="392"/>
                </a:lnTo>
                <a:lnTo>
                  <a:pt x="82" y="392"/>
                </a:lnTo>
                <a:close/>
                <a:moveTo>
                  <a:pt x="79" y="382"/>
                </a:moveTo>
                <a:lnTo>
                  <a:pt x="79" y="382"/>
                </a:lnTo>
                <a:lnTo>
                  <a:pt x="80" y="378"/>
                </a:lnTo>
                <a:lnTo>
                  <a:pt x="80" y="378"/>
                </a:lnTo>
                <a:lnTo>
                  <a:pt x="80" y="380"/>
                </a:lnTo>
                <a:lnTo>
                  <a:pt x="80" y="382"/>
                </a:lnTo>
                <a:lnTo>
                  <a:pt x="79" y="382"/>
                </a:lnTo>
                <a:lnTo>
                  <a:pt x="79" y="382"/>
                </a:lnTo>
                <a:close/>
              </a:path>
            </a:pathLst>
          </a:custGeom>
          <a:solidFill>
            <a:srgbClr val="B8DED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24" name="Freeform 13"/>
          <p:cNvSpPr>
            <a:spLocks/>
          </p:cNvSpPr>
          <p:nvPr>
            <p:custDataLst>
              <p:tags r:id="rId7"/>
            </p:custDataLst>
          </p:nvPr>
        </p:nvSpPr>
        <p:spPr bwMode="auto">
          <a:xfrm rot="5044420" flipH="1">
            <a:off x="6360681" y="4690073"/>
            <a:ext cx="406400" cy="593725"/>
          </a:xfrm>
          <a:custGeom>
            <a:avLst/>
            <a:gdLst>
              <a:gd name="T0" fmla="*/ 166 w 720"/>
              <a:gd name="T1" fmla="*/ 681 h 702"/>
              <a:gd name="T2" fmla="*/ 163 w 720"/>
              <a:gd name="T3" fmla="*/ 678 h 702"/>
              <a:gd name="T4" fmla="*/ 45 w 720"/>
              <a:gd name="T5" fmla="*/ 164 h 702"/>
              <a:gd name="T6" fmla="*/ 53 w 720"/>
              <a:gd name="T7" fmla="*/ 173 h 702"/>
              <a:gd name="T8" fmla="*/ 42 w 720"/>
              <a:gd name="T9" fmla="*/ 55 h 702"/>
              <a:gd name="T10" fmla="*/ 57 w 720"/>
              <a:gd name="T11" fmla="*/ 104 h 702"/>
              <a:gd name="T12" fmla="*/ 202 w 720"/>
              <a:gd name="T13" fmla="*/ 681 h 702"/>
              <a:gd name="T14" fmla="*/ 7 w 720"/>
              <a:gd name="T15" fmla="*/ 51 h 702"/>
              <a:gd name="T16" fmla="*/ 33 w 720"/>
              <a:gd name="T17" fmla="*/ 295 h 702"/>
              <a:gd name="T18" fmla="*/ 34 w 720"/>
              <a:gd name="T19" fmla="*/ 325 h 702"/>
              <a:gd name="T20" fmla="*/ 23 w 720"/>
              <a:gd name="T21" fmla="*/ 170 h 702"/>
              <a:gd name="T22" fmla="*/ 79 w 720"/>
              <a:gd name="T23" fmla="*/ 375 h 702"/>
              <a:gd name="T24" fmla="*/ 79 w 720"/>
              <a:gd name="T25" fmla="*/ 489 h 702"/>
              <a:gd name="T26" fmla="*/ 81 w 720"/>
              <a:gd name="T27" fmla="*/ 552 h 702"/>
              <a:gd name="T28" fmla="*/ 145 w 720"/>
              <a:gd name="T29" fmla="*/ 631 h 702"/>
              <a:gd name="T30" fmla="*/ 265 w 720"/>
              <a:gd name="T31" fmla="*/ 621 h 702"/>
              <a:gd name="T32" fmla="*/ 354 w 720"/>
              <a:gd name="T33" fmla="*/ 606 h 702"/>
              <a:gd name="T34" fmla="*/ 519 w 720"/>
              <a:gd name="T35" fmla="*/ 578 h 702"/>
              <a:gd name="T36" fmla="*/ 703 w 720"/>
              <a:gd name="T37" fmla="*/ 569 h 702"/>
              <a:gd name="T38" fmla="*/ 569 w 720"/>
              <a:gd name="T39" fmla="*/ 624 h 702"/>
              <a:gd name="T40" fmla="*/ 472 w 720"/>
              <a:gd name="T41" fmla="*/ 626 h 702"/>
              <a:gd name="T42" fmla="*/ 219 w 720"/>
              <a:gd name="T43" fmla="*/ 677 h 702"/>
              <a:gd name="T44" fmla="*/ 185 w 720"/>
              <a:gd name="T45" fmla="*/ 659 h 702"/>
              <a:gd name="T46" fmla="*/ 88 w 720"/>
              <a:gd name="T47" fmla="*/ 676 h 702"/>
              <a:gd name="T48" fmla="*/ 39 w 720"/>
              <a:gd name="T49" fmla="*/ 602 h 702"/>
              <a:gd name="T50" fmla="*/ 36 w 720"/>
              <a:gd name="T51" fmla="*/ 501 h 702"/>
              <a:gd name="T52" fmla="*/ 45 w 720"/>
              <a:gd name="T53" fmla="*/ 662 h 702"/>
              <a:gd name="T54" fmla="*/ 57 w 720"/>
              <a:gd name="T55" fmla="*/ 693 h 702"/>
              <a:gd name="T56" fmla="*/ 16 w 720"/>
              <a:gd name="T57" fmla="*/ 554 h 702"/>
              <a:gd name="T58" fmla="*/ 37 w 720"/>
              <a:gd name="T59" fmla="*/ 385 h 702"/>
              <a:gd name="T60" fmla="*/ 45 w 720"/>
              <a:gd name="T61" fmla="*/ 342 h 702"/>
              <a:gd name="T62" fmla="*/ 28 w 720"/>
              <a:gd name="T63" fmla="*/ 268 h 702"/>
              <a:gd name="T64" fmla="*/ 29 w 720"/>
              <a:gd name="T65" fmla="*/ 221 h 702"/>
              <a:gd name="T66" fmla="*/ 34 w 720"/>
              <a:gd name="T67" fmla="*/ 210 h 702"/>
              <a:gd name="T68" fmla="*/ 52 w 720"/>
              <a:gd name="T69" fmla="*/ 188 h 702"/>
              <a:gd name="T70" fmla="*/ 54 w 720"/>
              <a:gd name="T71" fmla="*/ 234 h 702"/>
              <a:gd name="T72" fmla="*/ 57 w 720"/>
              <a:gd name="T73" fmla="*/ 574 h 702"/>
              <a:gd name="T74" fmla="*/ 68 w 720"/>
              <a:gd name="T75" fmla="*/ 528 h 702"/>
              <a:gd name="T76" fmla="*/ 76 w 720"/>
              <a:gd name="T77" fmla="*/ 487 h 702"/>
              <a:gd name="T78" fmla="*/ 48 w 720"/>
              <a:gd name="T79" fmla="*/ 223 h 702"/>
              <a:gd name="T80" fmla="*/ 50 w 720"/>
              <a:gd name="T81" fmla="*/ 253 h 702"/>
              <a:gd name="T82" fmla="*/ 50 w 720"/>
              <a:gd name="T83" fmla="*/ 280 h 702"/>
              <a:gd name="T84" fmla="*/ 45 w 720"/>
              <a:gd name="T85" fmla="*/ 307 h 702"/>
              <a:gd name="T86" fmla="*/ 47 w 720"/>
              <a:gd name="T87" fmla="*/ 335 h 702"/>
              <a:gd name="T88" fmla="*/ 35 w 720"/>
              <a:gd name="T89" fmla="*/ 382 h 702"/>
              <a:gd name="T90" fmla="*/ 42 w 720"/>
              <a:gd name="T91" fmla="*/ 449 h 702"/>
              <a:gd name="T92" fmla="*/ 29 w 720"/>
              <a:gd name="T93" fmla="*/ 586 h 702"/>
              <a:gd name="T94" fmla="*/ 40 w 720"/>
              <a:gd name="T95" fmla="*/ 577 h 702"/>
              <a:gd name="T96" fmla="*/ 598 w 720"/>
              <a:gd name="T97" fmla="*/ 623 h 702"/>
              <a:gd name="T98" fmla="*/ 330 w 720"/>
              <a:gd name="T99" fmla="*/ 608 h 702"/>
              <a:gd name="T100" fmla="*/ 296 w 720"/>
              <a:gd name="T101" fmla="*/ 642 h 702"/>
              <a:gd name="T102" fmla="*/ 178 w 720"/>
              <a:gd name="T103" fmla="*/ 662 h 702"/>
              <a:gd name="T104" fmla="*/ 68 w 720"/>
              <a:gd name="T105" fmla="*/ 544 h 702"/>
              <a:gd name="T106" fmla="*/ 56 w 720"/>
              <a:gd name="T107" fmla="*/ 191 h 702"/>
              <a:gd name="T108" fmla="*/ 436 w 720"/>
              <a:gd name="T109" fmla="*/ 643 h 702"/>
              <a:gd name="T110" fmla="*/ 80 w 720"/>
              <a:gd name="T111" fmla="*/ 430 h 702"/>
              <a:gd name="T112" fmla="*/ 83 w 720"/>
              <a:gd name="T113" fmla="*/ 454 h 702"/>
              <a:gd name="T114" fmla="*/ 79 w 720"/>
              <a:gd name="T115" fmla="*/ 15 h 702"/>
              <a:gd name="T116" fmla="*/ 91 w 720"/>
              <a:gd name="T117" fmla="*/ 163 h 702"/>
              <a:gd name="T118" fmla="*/ 81 w 720"/>
              <a:gd name="T119" fmla="*/ 349 h 702"/>
              <a:gd name="T120" fmla="*/ 74 w 720"/>
              <a:gd name="T121" fmla="*/ 247 h 702"/>
              <a:gd name="T122" fmla="*/ 88 w 720"/>
              <a:gd name="T123" fmla="*/ 347 h 702"/>
              <a:gd name="T124" fmla="*/ 92 w 720"/>
              <a:gd name="T125" fmla="*/ 84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20" h="702">
                <a:moveTo>
                  <a:pt x="157" y="689"/>
                </a:moveTo>
                <a:lnTo>
                  <a:pt x="157" y="689"/>
                </a:lnTo>
                <a:lnTo>
                  <a:pt x="157" y="691"/>
                </a:lnTo>
                <a:lnTo>
                  <a:pt x="156" y="692"/>
                </a:lnTo>
                <a:lnTo>
                  <a:pt x="155" y="692"/>
                </a:lnTo>
                <a:lnTo>
                  <a:pt x="155" y="692"/>
                </a:lnTo>
                <a:lnTo>
                  <a:pt x="155" y="692"/>
                </a:lnTo>
                <a:lnTo>
                  <a:pt x="156" y="691"/>
                </a:lnTo>
                <a:lnTo>
                  <a:pt x="155" y="691"/>
                </a:lnTo>
                <a:lnTo>
                  <a:pt x="155" y="691"/>
                </a:lnTo>
                <a:lnTo>
                  <a:pt x="156" y="689"/>
                </a:lnTo>
                <a:lnTo>
                  <a:pt x="157" y="689"/>
                </a:lnTo>
                <a:lnTo>
                  <a:pt x="157" y="689"/>
                </a:lnTo>
                <a:close/>
                <a:moveTo>
                  <a:pt x="164" y="684"/>
                </a:moveTo>
                <a:lnTo>
                  <a:pt x="164" y="684"/>
                </a:lnTo>
                <a:lnTo>
                  <a:pt x="163" y="684"/>
                </a:lnTo>
                <a:lnTo>
                  <a:pt x="163" y="686"/>
                </a:lnTo>
                <a:lnTo>
                  <a:pt x="163" y="686"/>
                </a:lnTo>
                <a:lnTo>
                  <a:pt x="162" y="686"/>
                </a:lnTo>
                <a:lnTo>
                  <a:pt x="162" y="684"/>
                </a:lnTo>
                <a:lnTo>
                  <a:pt x="162" y="684"/>
                </a:lnTo>
                <a:lnTo>
                  <a:pt x="159" y="684"/>
                </a:lnTo>
                <a:lnTo>
                  <a:pt x="158" y="684"/>
                </a:lnTo>
                <a:lnTo>
                  <a:pt x="158" y="684"/>
                </a:lnTo>
                <a:lnTo>
                  <a:pt x="158" y="684"/>
                </a:lnTo>
                <a:lnTo>
                  <a:pt x="162" y="683"/>
                </a:lnTo>
                <a:lnTo>
                  <a:pt x="164" y="684"/>
                </a:lnTo>
                <a:lnTo>
                  <a:pt x="164" y="684"/>
                </a:lnTo>
                <a:close/>
                <a:moveTo>
                  <a:pt x="157" y="691"/>
                </a:moveTo>
                <a:lnTo>
                  <a:pt x="159" y="691"/>
                </a:lnTo>
                <a:lnTo>
                  <a:pt x="159" y="691"/>
                </a:lnTo>
                <a:lnTo>
                  <a:pt x="159" y="692"/>
                </a:lnTo>
                <a:lnTo>
                  <a:pt x="158" y="692"/>
                </a:lnTo>
                <a:lnTo>
                  <a:pt x="157" y="692"/>
                </a:lnTo>
                <a:lnTo>
                  <a:pt x="157" y="691"/>
                </a:lnTo>
                <a:lnTo>
                  <a:pt x="157" y="691"/>
                </a:lnTo>
                <a:close/>
                <a:moveTo>
                  <a:pt x="187" y="677"/>
                </a:moveTo>
                <a:lnTo>
                  <a:pt x="187" y="677"/>
                </a:lnTo>
                <a:lnTo>
                  <a:pt x="186" y="678"/>
                </a:lnTo>
                <a:lnTo>
                  <a:pt x="185" y="678"/>
                </a:lnTo>
                <a:lnTo>
                  <a:pt x="185" y="678"/>
                </a:lnTo>
                <a:lnTo>
                  <a:pt x="184" y="679"/>
                </a:lnTo>
                <a:lnTo>
                  <a:pt x="184" y="681"/>
                </a:lnTo>
                <a:lnTo>
                  <a:pt x="178" y="682"/>
                </a:lnTo>
                <a:lnTo>
                  <a:pt x="178" y="682"/>
                </a:lnTo>
                <a:lnTo>
                  <a:pt x="178" y="681"/>
                </a:lnTo>
                <a:lnTo>
                  <a:pt x="178" y="681"/>
                </a:lnTo>
                <a:lnTo>
                  <a:pt x="180" y="681"/>
                </a:lnTo>
                <a:lnTo>
                  <a:pt x="180" y="681"/>
                </a:lnTo>
                <a:lnTo>
                  <a:pt x="179" y="679"/>
                </a:lnTo>
                <a:lnTo>
                  <a:pt x="178" y="678"/>
                </a:lnTo>
                <a:lnTo>
                  <a:pt x="178" y="678"/>
                </a:lnTo>
                <a:lnTo>
                  <a:pt x="178" y="679"/>
                </a:lnTo>
                <a:lnTo>
                  <a:pt x="176" y="681"/>
                </a:lnTo>
                <a:lnTo>
                  <a:pt x="176" y="681"/>
                </a:lnTo>
                <a:lnTo>
                  <a:pt x="175" y="681"/>
                </a:lnTo>
                <a:lnTo>
                  <a:pt x="174" y="679"/>
                </a:lnTo>
                <a:lnTo>
                  <a:pt x="172" y="678"/>
                </a:lnTo>
                <a:lnTo>
                  <a:pt x="172" y="678"/>
                </a:lnTo>
                <a:lnTo>
                  <a:pt x="169" y="678"/>
                </a:lnTo>
                <a:lnTo>
                  <a:pt x="167" y="678"/>
                </a:lnTo>
                <a:lnTo>
                  <a:pt x="167" y="678"/>
                </a:lnTo>
                <a:lnTo>
                  <a:pt x="169" y="677"/>
                </a:lnTo>
                <a:lnTo>
                  <a:pt x="172" y="677"/>
                </a:lnTo>
                <a:lnTo>
                  <a:pt x="176" y="678"/>
                </a:lnTo>
                <a:lnTo>
                  <a:pt x="176" y="678"/>
                </a:lnTo>
                <a:lnTo>
                  <a:pt x="175" y="677"/>
                </a:lnTo>
                <a:lnTo>
                  <a:pt x="175" y="677"/>
                </a:lnTo>
                <a:lnTo>
                  <a:pt x="175" y="677"/>
                </a:lnTo>
                <a:lnTo>
                  <a:pt x="178" y="677"/>
                </a:lnTo>
                <a:lnTo>
                  <a:pt x="179" y="677"/>
                </a:lnTo>
                <a:lnTo>
                  <a:pt x="179" y="678"/>
                </a:lnTo>
                <a:lnTo>
                  <a:pt x="179" y="678"/>
                </a:lnTo>
                <a:lnTo>
                  <a:pt x="181" y="678"/>
                </a:lnTo>
                <a:lnTo>
                  <a:pt x="184" y="677"/>
                </a:lnTo>
                <a:lnTo>
                  <a:pt x="185" y="676"/>
                </a:lnTo>
                <a:lnTo>
                  <a:pt x="187" y="676"/>
                </a:lnTo>
                <a:lnTo>
                  <a:pt x="187" y="676"/>
                </a:lnTo>
                <a:lnTo>
                  <a:pt x="187" y="676"/>
                </a:lnTo>
                <a:lnTo>
                  <a:pt x="188" y="677"/>
                </a:lnTo>
                <a:lnTo>
                  <a:pt x="188" y="677"/>
                </a:lnTo>
                <a:lnTo>
                  <a:pt x="187" y="674"/>
                </a:lnTo>
                <a:lnTo>
                  <a:pt x="186" y="674"/>
                </a:lnTo>
                <a:lnTo>
                  <a:pt x="186" y="673"/>
                </a:lnTo>
                <a:lnTo>
                  <a:pt x="186" y="673"/>
                </a:lnTo>
                <a:lnTo>
                  <a:pt x="187" y="673"/>
                </a:lnTo>
                <a:lnTo>
                  <a:pt x="188" y="673"/>
                </a:lnTo>
                <a:lnTo>
                  <a:pt x="191" y="672"/>
                </a:lnTo>
                <a:lnTo>
                  <a:pt x="191" y="672"/>
                </a:lnTo>
                <a:lnTo>
                  <a:pt x="192" y="672"/>
                </a:lnTo>
                <a:lnTo>
                  <a:pt x="193" y="672"/>
                </a:lnTo>
                <a:lnTo>
                  <a:pt x="193" y="672"/>
                </a:lnTo>
                <a:lnTo>
                  <a:pt x="193" y="673"/>
                </a:lnTo>
                <a:lnTo>
                  <a:pt x="193" y="673"/>
                </a:lnTo>
                <a:lnTo>
                  <a:pt x="193" y="673"/>
                </a:lnTo>
                <a:lnTo>
                  <a:pt x="191" y="677"/>
                </a:lnTo>
                <a:lnTo>
                  <a:pt x="191" y="678"/>
                </a:lnTo>
                <a:lnTo>
                  <a:pt x="188" y="679"/>
                </a:lnTo>
                <a:lnTo>
                  <a:pt x="188" y="679"/>
                </a:lnTo>
                <a:lnTo>
                  <a:pt x="190" y="677"/>
                </a:lnTo>
                <a:lnTo>
                  <a:pt x="191" y="674"/>
                </a:lnTo>
                <a:lnTo>
                  <a:pt x="191" y="674"/>
                </a:lnTo>
                <a:lnTo>
                  <a:pt x="190" y="674"/>
                </a:lnTo>
                <a:lnTo>
                  <a:pt x="188" y="674"/>
                </a:lnTo>
                <a:lnTo>
                  <a:pt x="188" y="674"/>
                </a:lnTo>
                <a:lnTo>
                  <a:pt x="188" y="678"/>
                </a:lnTo>
                <a:lnTo>
                  <a:pt x="188" y="678"/>
                </a:lnTo>
                <a:lnTo>
                  <a:pt x="187" y="678"/>
                </a:lnTo>
                <a:lnTo>
                  <a:pt x="187" y="677"/>
                </a:lnTo>
                <a:lnTo>
                  <a:pt x="187" y="677"/>
                </a:lnTo>
                <a:close/>
                <a:moveTo>
                  <a:pt x="168" y="688"/>
                </a:moveTo>
                <a:lnTo>
                  <a:pt x="168" y="688"/>
                </a:lnTo>
                <a:lnTo>
                  <a:pt x="168" y="689"/>
                </a:lnTo>
                <a:lnTo>
                  <a:pt x="168" y="691"/>
                </a:lnTo>
                <a:lnTo>
                  <a:pt x="166" y="689"/>
                </a:lnTo>
                <a:lnTo>
                  <a:pt x="166" y="689"/>
                </a:lnTo>
                <a:lnTo>
                  <a:pt x="167" y="688"/>
                </a:lnTo>
                <a:lnTo>
                  <a:pt x="168" y="688"/>
                </a:lnTo>
                <a:lnTo>
                  <a:pt x="168" y="688"/>
                </a:lnTo>
                <a:close/>
                <a:moveTo>
                  <a:pt x="180" y="687"/>
                </a:moveTo>
                <a:lnTo>
                  <a:pt x="180" y="687"/>
                </a:lnTo>
                <a:lnTo>
                  <a:pt x="180" y="687"/>
                </a:lnTo>
                <a:lnTo>
                  <a:pt x="178" y="687"/>
                </a:lnTo>
                <a:lnTo>
                  <a:pt x="176" y="686"/>
                </a:lnTo>
                <a:lnTo>
                  <a:pt x="176" y="686"/>
                </a:lnTo>
                <a:lnTo>
                  <a:pt x="174" y="686"/>
                </a:lnTo>
                <a:lnTo>
                  <a:pt x="175" y="686"/>
                </a:lnTo>
                <a:lnTo>
                  <a:pt x="178" y="684"/>
                </a:lnTo>
                <a:lnTo>
                  <a:pt x="178" y="684"/>
                </a:lnTo>
                <a:lnTo>
                  <a:pt x="180" y="686"/>
                </a:lnTo>
                <a:lnTo>
                  <a:pt x="180" y="687"/>
                </a:lnTo>
                <a:lnTo>
                  <a:pt x="180" y="687"/>
                </a:lnTo>
                <a:close/>
                <a:moveTo>
                  <a:pt x="173" y="689"/>
                </a:moveTo>
                <a:lnTo>
                  <a:pt x="173" y="689"/>
                </a:lnTo>
                <a:lnTo>
                  <a:pt x="172" y="689"/>
                </a:lnTo>
                <a:lnTo>
                  <a:pt x="170" y="688"/>
                </a:lnTo>
                <a:lnTo>
                  <a:pt x="170" y="688"/>
                </a:lnTo>
                <a:lnTo>
                  <a:pt x="172" y="687"/>
                </a:lnTo>
                <a:lnTo>
                  <a:pt x="173" y="687"/>
                </a:lnTo>
                <a:lnTo>
                  <a:pt x="172" y="686"/>
                </a:lnTo>
                <a:lnTo>
                  <a:pt x="172" y="686"/>
                </a:lnTo>
                <a:lnTo>
                  <a:pt x="173" y="686"/>
                </a:lnTo>
                <a:lnTo>
                  <a:pt x="173" y="687"/>
                </a:lnTo>
                <a:lnTo>
                  <a:pt x="173" y="689"/>
                </a:lnTo>
                <a:lnTo>
                  <a:pt x="173" y="689"/>
                </a:lnTo>
                <a:close/>
                <a:moveTo>
                  <a:pt x="164" y="684"/>
                </a:moveTo>
                <a:lnTo>
                  <a:pt x="164" y="684"/>
                </a:lnTo>
                <a:lnTo>
                  <a:pt x="164" y="683"/>
                </a:lnTo>
                <a:lnTo>
                  <a:pt x="164" y="683"/>
                </a:lnTo>
                <a:lnTo>
                  <a:pt x="166" y="683"/>
                </a:lnTo>
                <a:lnTo>
                  <a:pt x="166" y="683"/>
                </a:lnTo>
                <a:lnTo>
                  <a:pt x="164" y="682"/>
                </a:lnTo>
                <a:lnTo>
                  <a:pt x="163" y="682"/>
                </a:lnTo>
                <a:lnTo>
                  <a:pt x="162" y="683"/>
                </a:lnTo>
                <a:lnTo>
                  <a:pt x="161" y="682"/>
                </a:lnTo>
                <a:lnTo>
                  <a:pt x="161" y="682"/>
                </a:lnTo>
                <a:lnTo>
                  <a:pt x="163" y="682"/>
                </a:lnTo>
                <a:lnTo>
                  <a:pt x="166" y="681"/>
                </a:lnTo>
                <a:lnTo>
                  <a:pt x="166" y="681"/>
                </a:lnTo>
                <a:lnTo>
                  <a:pt x="167" y="682"/>
                </a:lnTo>
                <a:lnTo>
                  <a:pt x="167" y="683"/>
                </a:lnTo>
                <a:lnTo>
                  <a:pt x="167" y="683"/>
                </a:lnTo>
                <a:lnTo>
                  <a:pt x="166" y="683"/>
                </a:lnTo>
                <a:lnTo>
                  <a:pt x="166" y="683"/>
                </a:lnTo>
                <a:lnTo>
                  <a:pt x="164" y="684"/>
                </a:lnTo>
                <a:lnTo>
                  <a:pt x="164" y="684"/>
                </a:lnTo>
                <a:close/>
                <a:moveTo>
                  <a:pt x="153" y="687"/>
                </a:moveTo>
                <a:lnTo>
                  <a:pt x="153" y="687"/>
                </a:lnTo>
                <a:lnTo>
                  <a:pt x="153" y="686"/>
                </a:lnTo>
                <a:lnTo>
                  <a:pt x="155" y="686"/>
                </a:lnTo>
                <a:lnTo>
                  <a:pt x="156" y="686"/>
                </a:lnTo>
                <a:lnTo>
                  <a:pt x="157" y="687"/>
                </a:lnTo>
                <a:lnTo>
                  <a:pt x="157" y="687"/>
                </a:lnTo>
                <a:lnTo>
                  <a:pt x="155" y="687"/>
                </a:lnTo>
                <a:lnTo>
                  <a:pt x="153" y="687"/>
                </a:lnTo>
                <a:lnTo>
                  <a:pt x="153" y="687"/>
                </a:lnTo>
                <a:close/>
                <a:moveTo>
                  <a:pt x="43" y="374"/>
                </a:moveTo>
                <a:lnTo>
                  <a:pt x="43" y="374"/>
                </a:lnTo>
                <a:lnTo>
                  <a:pt x="45" y="374"/>
                </a:lnTo>
                <a:lnTo>
                  <a:pt x="45" y="374"/>
                </a:lnTo>
                <a:lnTo>
                  <a:pt x="45" y="372"/>
                </a:lnTo>
                <a:lnTo>
                  <a:pt x="45" y="372"/>
                </a:lnTo>
                <a:lnTo>
                  <a:pt x="46" y="373"/>
                </a:lnTo>
                <a:lnTo>
                  <a:pt x="46" y="374"/>
                </a:lnTo>
                <a:lnTo>
                  <a:pt x="45" y="374"/>
                </a:lnTo>
                <a:lnTo>
                  <a:pt x="45" y="374"/>
                </a:lnTo>
                <a:lnTo>
                  <a:pt x="46" y="375"/>
                </a:lnTo>
                <a:lnTo>
                  <a:pt x="47" y="375"/>
                </a:lnTo>
                <a:lnTo>
                  <a:pt x="47" y="375"/>
                </a:lnTo>
                <a:lnTo>
                  <a:pt x="46" y="378"/>
                </a:lnTo>
                <a:lnTo>
                  <a:pt x="46" y="380"/>
                </a:lnTo>
                <a:lnTo>
                  <a:pt x="46" y="380"/>
                </a:lnTo>
                <a:lnTo>
                  <a:pt x="45" y="380"/>
                </a:lnTo>
                <a:lnTo>
                  <a:pt x="45" y="380"/>
                </a:lnTo>
                <a:lnTo>
                  <a:pt x="45" y="383"/>
                </a:lnTo>
                <a:lnTo>
                  <a:pt x="45" y="383"/>
                </a:lnTo>
                <a:lnTo>
                  <a:pt x="43" y="383"/>
                </a:lnTo>
                <a:lnTo>
                  <a:pt x="43" y="383"/>
                </a:lnTo>
                <a:lnTo>
                  <a:pt x="43" y="380"/>
                </a:lnTo>
                <a:lnTo>
                  <a:pt x="45" y="379"/>
                </a:lnTo>
                <a:lnTo>
                  <a:pt x="45" y="379"/>
                </a:lnTo>
                <a:lnTo>
                  <a:pt x="45" y="378"/>
                </a:lnTo>
                <a:lnTo>
                  <a:pt x="43" y="375"/>
                </a:lnTo>
                <a:lnTo>
                  <a:pt x="43" y="375"/>
                </a:lnTo>
                <a:lnTo>
                  <a:pt x="43" y="377"/>
                </a:lnTo>
                <a:lnTo>
                  <a:pt x="43" y="377"/>
                </a:lnTo>
                <a:lnTo>
                  <a:pt x="43" y="379"/>
                </a:lnTo>
                <a:lnTo>
                  <a:pt x="43" y="379"/>
                </a:lnTo>
                <a:lnTo>
                  <a:pt x="42" y="382"/>
                </a:lnTo>
                <a:lnTo>
                  <a:pt x="42" y="387"/>
                </a:lnTo>
                <a:lnTo>
                  <a:pt x="42" y="390"/>
                </a:lnTo>
                <a:lnTo>
                  <a:pt x="42" y="394"/>
                </a:lnTo>
                <a:lnTo>
                  <a:pt x="42" y="394"/>
                </a:lnTo>
                <a:lnTo>
                  <a:pt x="42" y="380"/>
                </a:lnTo>
                <a:lnTo>
                  <a:pt x="42" y="367"/>
                </a:lnTo>
                <a:lnTo>
                  <a:pt x="42" y="367"/>
                </a:lnTo>
                <a:lnTo>
                  <a:pt x="43" y="368"/>
                </a:lnTo>
                <a:lnTo>
                  <a:pt x="43" y="370"/>
                </a:lnTo>
                <a:lnTo>
                  <a:pt x="43" y="373"/>
                </a:lnTo>
                <a:lnTo>
                  <a:pt x="43" y="374"/>
                </a:lnTo>
                <a:lnTo>
                  <a:pt x="43" y="374"/>
                </a:lnTo>
                <a:close/>
                <a:moveTo>
                  <a:pt x="36" y="355"/>
                </a:moveTo>
                <a:lnTo>
                  <a:pt x="36" y="355"/>
                </a:lnTo>
                <a:lnTo>
                  <a:pt x="35" y="354"/>
                </a:lnTo>
                <a:lnTo>
                  <a:pt x="35" y="353"/>
                </a:lnTo>
                <a:lnTo>
                  <a:pt x="35" y="350"/>
                </a:lnTo>
                <a:lnTo>
                  <a:pt x="35" y="350"/>
                </a:lnTo>
                <a:lnTo>
                  <a:pt x="34" y="349"/>
                </a:lnTo>
                <a:lnTo>
                  <a:pt x="35" y="348"/>
                </a:lnTo>
                <a:lnTo>
                  <a:pt x="35" y="348"/>
                </a:lnTo>
                <a:lnTo>
                  <a:pt x="36" y="348"/>
                </a:lnTo>
                <a:lnTo>
                  <a:pt x="36" y="349"/>
                </a:lnTo>
                <a:lnTo>
                  <a:pt x="37" y="350"/>
                </a:lnTo>
                <a:lnTo>
                  <a:pt x="36" y="355"/>
                </a:lnTo>
                <a:lnTo>
                  <a:pt x="36" y="355"/>
                </a:lnTo>
                <a:close/>
                <a:moveTo>
                  <a:pt x="35" y="360"/>
                </a:moveTo>
                <a:lnTo>
                  <a:pt x="35" y="360"/>
                </a:lnTo>
                <a:lnTo>
                  <a:pt x="35" y="362"/>
                </a:lnTo>
                <a:lnTo>
                  <a:pt x="36" y="360"/>
                </a:lnTo>
                <a:lnTo>
                  <a:pt x="36" y="360"/>
                </a:lnTo>
                <a:lnTo>
                  <a:pt x="36" y="359"/>
                </a:lnTo>
                <a:lnTo>
                  <a:pt x="35" y="360"/>
                </a:lnTo>
                <a:lnTo>
                  <a:pt x="35" y="360"/>
                </a:lnTo>
                <a:lnTo>
                  <a:pt x="35" y="359"/>
                </a:lnTo>
                <a:lnTo>
                  <a:pt x="35" y="358"/>
                </a:lnTo>
                <a:lnTo>
                  <a:pt x="35" y="355"/>
                </a:lnTo>
                <a:lnTo>
                  <a:pt x="36" y="355"/>
                </a:lnTo>
                <a:lnTo>
                  <a:pt x="36" y="355"/>
                </a:lnTo>
                <a:lnTo>
                  <a:pt x="37" y="362"/>
                </a:lnTo>
                <a:lnTo>
                  <a:pt x="39" y="368"/>
                </a:lnTo>
                <a:lnTo>
                  <a:pt x="39" y="368"/>
                </a:lnTo>
                <a:lnTo>
                  <a:pt x="37" y="370"/>
                </a:lnTo>
                <a:lnTo>
                  <a:pt x="37" y="372"/>
                </a:lnTo>
                <a:lnTo>
                  <a:pt x="37" y="373"/>
                </a:lnTo>
                <a:lnTo>
                  <a:pt x="37" y="373"/>
                </a:lnTo>
                <a:lnTo>
                  <a:pt x="37" y="373"/>
                </a:lnTo>
                <a:lnTo>
                  <a:pt x="36" y="373"/>
                </a:lnTo>
                <a:lnTo>
                  <a:pt x="36" y="373"/>
                </a:lnTo>
                <a:lnTo>
                  <a:pt x="35" y="373"/>
                </a:lnTo>
                <a:lnTo>
                  <a:pt x="35" y="374"/>
                </a:lnTo>
                <a:lnTo>
                  <a:pt x="34" y="378"/>
                </a:lnTo>
                <a:lnTo>
                  <a:pt x="34" y="378"/>
                </a:lnTo>
                <a:lnTo>
                  <a:pt x="34" y="377"/>
                </a:lnTo>
                <a:lnTo>
                  <a:pt x="34" y="375"/>
                </a:lnTo>
                <a:lnTo>
                  <a:pt x="34" y="374"/>
                </a:lnTo>
                <a:lnTo>
                  <a:pt x="33" y="374"/>
                </a:lnTo>
                <a:lnTo>
                  <a:pt x="33" y="374"/>
                </a:lnTo>
                <a:lnTo>
                  <a:pt x="33" y="373"/>
                </a:lnTo>
                <a:lnTo>
                  <a:pt x="34" y="373"/>
                </a:lnTo>
                <a:lnTo>
                  <a:pt x="35" y="372"/>
                </a:lnTo>
                <a:lnTo>
                  <a:pt x="35" y="372"/>
                </a:lnTo>
                <a:lnTo>
                  <a:pt x="35" y="370"/>
                </a:lnTo>
                <a:lnTo>
                  <a:pt x="36" y="370"/>
                </a:lnTo>
                <a:lnTo>
                  <a:pt x="36" y="369"/>
                </a:lnTo>
                <a:lnTo>
                  <a:pt x="36" y="369"/>
                </a:lnTo>
                <a:lnTo>
                  <a:pt x="36" y="367"/>
                </a:lnTo>
                <a:lnTo>
                  <a:pt x="36" y="367"/>
                </a:lnTo>
                <a:lnTo>
                  <a:pt x="37" y="367"/>
                </a:lnTo>
                <a:lnTo>
                  <a:pt x="37" y="367"/>
                </a:lnTo>
                <a:lnTo>
                  <a:pt x="37" y="367"/>
                </a:lnTo>
                <a:lnTo>
                  <a:pt x="37" y="365"/>
                </a:lnTo>
                <a:lnTo>
                  <a:pt x="36" y="367"/>
                </a:lnTo>
                <a:lnTo>
                  <a:pt x="36" y="367"/>
                </a:lnTo>
                <a:lnTo>
                  <a:pt x="36" y="367"/>
                </a:lnTo>
                <a:lnTo>
                  <a:pt x="35" y="369"/>
                </a:lnTo>
                <a:lnTo>
                  <a:pt x="35" y="369"/>
                </a:lnTo>
                <a:lnTo>
                  <a:pt x="34" y="368"/>
                </a:lnTo>
                <a:lnTo>
                  <a:pt x="34" y="368"/>
                </a:lnTo>
                <a:lnTo>
                  <a:pt x="34" y="370"/>
                </a:lnTo>
                <a:lnTo>
                  <a:pt x="34" y="372"/>
                </a:lnTo>
                <a:lnTo>
                  <a:pt x="33" y="372"/>
                </a:lnTo>
                <a:lnTo>
                  <a:pt x="33" y="372"/>
                </a:lnTo>
                <a:lnTo>
                  <a:pt x="35" y="360"/>
                </a:lnTo>
                <a:lnTo>
                  <a:pt x="35" y="360"/>
                </a:lnTo>
                <a:close/>
                <a:moveTo>
                  <a:pt x="36" y="362"/>
                </a:moveTo>
                <a:lnTo>
                  <a:pt x="36" y="362"/>
                </a:lnTo>
                <a:lnTo>
                  <a:pt x="35" y="363"/>
                </a:lnTo>
                <a:lnTo>
                  <a:pt x="35" y="365"/>
                </a:lnTo>
                <a:lnTo>
                  <a:pt x="35" y="365"/>
                </a:lnTo>
                <a:lnTo>
                  <a:pt x="36" y="364"/>
                </a:lnTo>
                <a:lnTo>
                  <a:pt x="36" y="364"/>
                </a:lnTo>
                <a:lnTo>
                  <a:pt x="36" y="363"/>
                </a:lnTo>
                <a:lnTo>
                  <a:pt x="36" y="362"/>
                </a:lnTo>
                <a:lnTo>
                  <a:pt x="36" y="362"/>
                </a:lnTo>
                <a:close/>
                <a:moveTo>
                  <a:pt x="159" y="682"/>
                </a:moveTo>
                <a:lnTo>
                  <a:pt x="159" y="682"/>
                </a:lnTo>
                <a:lnTo>
                  <a:pt x="158" y="682"/>
                </a:lnTo>
                <a:lnTo>
                  <a:pt x="157" y="682"/>
                </a:lnTo>
                <a:lnTo>
                  <a:pt x="156" y="682"/>
                </a:lnTo>
                <a:lnTo>
                  <a:pt x="155" y="682"/>
                </a:lnTo>
                <a:lnTo>
                  <a:pt x="155" y="682"/>
                </a:lnTo>
                <a:lnTo>
                  <a:pt x="157" y="679"/>
                </a:lnTo>
                <a:lnTo>
                  <a:pt x="159" y="681"/>
                </a:lnTo>
                <a:lnTo>
                  <a:pt x="159" y="681"/>
                </a:lnTo>
                <a:lnTo>
                  <a:pt x="162" y="678"/>
                </a:lnTo>
                <a:lnTo>
                  <a:pt x="163" y="678"/>
                </a:lnTo>
                <a:lnTo>
                  <a:pt x="164" y="679"/>
                </a:lnTo>
                <a:lnTo>
                  <a:pt x="164" y="679"/>
                </a:lnTo>
                <a:lnTo>
                  <a:pt x="164" y="679"/>
                </a:lnTo>
                <a:lnTo>
                  <a:pt x="164" y="679"/>
                </a:lnTo>
                <a:lnTo>
                  <a:pt x="161" y="679"/>
                </a:lnTo>
                <a:lnTo>
                  <a:pt x="161" y="679"/>
                </a:lnTo>
                <a:lnTo>
                  <a:pt x="161" y="681"/>
                </a:lnTo>
                <a:lnTo>
                  <a:pt x="159" y="682"/>
                </a:lnTo>
                <a:lnTo>
                  <a:pt x="159" y="682"/>
                </a:lnTo>
                <a:close/>
                <a:moveTo>
                  <a:pt x="33" y="343"/>
                </a:moveTo>
                <a:lnTo>
                  <a:pt x="33" y="343"/>
                </a:lnTo>
                <a:lnTo>
                  <a:pt x="34" y="342"/>
                </a:lnTo>
                <a:lnTo>
                  <a:pt x="34" y="340"/>
                </a:lnTo>
                <a:lnTo>
                  <a:pt x="35" y="340"/>
                </a:lnTo>
                <a:lnTo>
                  <a:pt x="36" y="342"/>
                </a:lnTo>
                <a:lnTo>
                  <a:pt x="36" y="342"/>
                </a:lnTo>
                <a:lnTo>
                  <a:pt x="35" y="340"/>
                </a:lnTo>
                <a:lnTo>
                  <a:pt x="35" y="342"/>
                </a:lnTo>
                <a:lnTo>
                  <a:pt x="34" y="343"/>
                </a:lnTo>
                <a:lnTo>
                  <a:pt x="33" y="343"/>
                </a:lnTo>
                <a:lnTo>
                  <a:pt x="33" y="343"/>
                </a:lnTo>
                <a:close/>
                <a:moveTo>
                  <a:pt x="37" y="348"/>
                </a:moveTo>
                <a:lnTo>
                  <a:pt x="37" y="345"/>
                </a:lnTo>
                <a:lnTo>
                  <a:pt x="37" y="345"/>
                </a:lnTo>
                <a:lnTo>
                  <a:pt x="39" y="345"/>
                </a:lnTo>
                <a:lnTo>
                  <a:pt x="39" y="347"/>
                </a:lnTo>
                <a:lnTo>
                  <a:pt x="37" y="348"/>
                </a:lnTo>
                <a:lnTo>
                  <a:pt x="37" y="348"/>
                </a:lnTo>
                <a:lnTo>
                  <a:pt x="37" y="348"/>
                </a:lnTo>
                <a:close/>
                <a:moveTo>
                  <a:pt x="152" y="691"/>
                </a:moveTo>
                <a:lnTo>
                  <a:pt x="153" y="691"/>
                </a:lnTo>
                <a:lnTo>
                  <a:pt x="155" y="693"/>
                </a:lnTo>
                <a:lnTo>
                  <a:pt x="152" y="693"/>
                </a:lnTo>
                <a:lnTo>
                  <a:pt x="152" y="693"/>
                </a:lnTo>
                <a:lnTo>
                  <a:pt x="152" y="692"/>
                </a:lnTo>
                <a:lnTo>
                  <a:pt x="152" y="691"/>
                </a:lnTo>
                <a:lnTo>
                  <a:pt x="152" y="691"/>
                </a:lnTo>
                <a:close/>
                <a:moveTo>
                  <a:pt x="33" y="379"/>
                </a:moveTo>
                <a:lnTo>
                  <a:pt x="33" y="379"/>
                </a:lnTo>
                <a:lnTo>
                  <a:pt x="31" y="378"/>
                </a:lnTo>
                <a:lnTo>
                  <a:pt x="29" y="377"/>
                </a:lnTo>
                <a:lnTo>
                  <a:pt x="29" y="377"/>
                </a:lnTo>
                <a:lnTo>
                  <a:pt x="30" y="369"/>
                </a:lnTo>
                <a:lnTo>
                  <a:pt x="30" y="364"/>
                </a:lnTo>
                <a:lnTo>
                  <a:pt x="30" y="364"/>
                </a:lnTo>
                <a:lnTo>
                  <a:pt x="31" y="367"/>
                </a:lnTo>
                <a:lnTo>
                  <a:pt x="31" y="369"/>
                </a:lnTo>
                <a:lnTo>
                  <a:pt x="30" y="375"/>
                </a:lnTo>
                <a:lnTo>
                  <a:pt x="30" y="375"/>
                </a:lnTo>
                <a:lnTo>
                  <a:pt x="31" y="377"/>
                </a:lnTo>
                <a:lnTo>
                  <a:pt x="33" y="379"/>
                </a:lnTo>
                <a:lnTo>
                  <a:pt x="33" y="379"/>
                </a:lnTo>
                <a:close/>
                <a:moveTo>
                  <a:pt x="14" y="569"/>
                </a:moveTo>
                <a:lnTo>
                  <a:pt x="14" y="569"/>
                </a:lnTo>
                <a:lnTo>
                  <a:pt x="13" y="567"/>
                </a:lnTo>
                <a:lnTo>
                  <a:pt x="13" y="566"/>
                </a:lnTo>
                <a:lnTo>
                  <a:pt x="13" y="559"/>
                </a:lnTo>
                <a:lnTo>
                  <a:pt x="13" y="559"/>
                </a:lnTo>
                <a:lnTo>
                  <a:pt x="14" y="561"/>
                </a:lnTo>
                <a:lnTo>
                  <a:pt x="14" y="562"/>
                </a:lnTo>
                <a:lnTo>
                  <a:pt x="13" y="564"/>
                </a:lnTo>
                <a:lnTo>
                  <a:pt x="13" y="564"/>
                </a:lnTo>
                <a:lnTo>
                  <a:pt x="14" y="567"/>
                </a:lnTo>
                <a:lnTo>
                  <a:pt x="14" y="569"/>
                </a:lnTo>
                <a:lnTo>
                  <a:pt x="14" y="569"/>
                </a:lnTo>
                <a:close/>
                <a:moveTo>
                  <a:pt x="193" y="679"/>
                </a:moveTo>
                <a:lnTo>
                  <a:pt x="193" y="679"/>
                </a:lnTo>
                <a:lnTo>
                  <a:pt x="192" y="679"/>
                </a:lnTo>
                <a:lnTo>
                  <a:pt x="193" y="681"/>
                </a:lnTo>
                <a:lnTo>
                  <a:pt x="193" y="682"/>
                </a:lnTo>
                <a:lnTo>
                  <a:pt x="192" y="682"/>
                </a:lnTo>
                <a:lnTo>
                  <a:pt x="192" y="682"/>
                </a:lnTo>
                <a:lnTo>
                  <a:pt x="193" y="683"/>
                </a:lnTo>
                <a:lnTo>
                  <a:pt x="193" y="683"/>
                </a:lnTo>
                <a:lnTo>
                  <a:pt x="193" y="683"/>
                </a:lnTo>
                <a:lnTo>
                  <a:pt x="192" y="683"/>
                </a:lnTo>
                <a:lnTo>
                  <a:pt x="191" y="683"/>
                </a:lnTo>
                <a:lnTo>
                  <a:pt x="191" y="683"/>
                </a:lnTo>
                <a:lnTo>
                  <a:pt x="188" y="683"/>
                </a:lnTo>
                <a:lnTo>
                  <a:pt x="188" y="683"/>
                </a:lnTo>
                <a:lnTo>
                  <a:pt x="187" y="682"/>
                </a:lnTo>
                <a:lnTo>
                  <a:pt x="187" y="682"/>
                </a:lnTo>
                <a:lnTo>
                  <a:pt x="191" y="683"/>
                </a:lnTo>
                <a:lnTo>
                  <a:pt x="191" y="683"/>
                </a:lnTo>
                <a:lnTo>
                  <a:pt x="191" y="682"/>
                </a:lnTo>
                <a:lnTo>
                  <a:pt x="191" y="682"/>
                </a:lnTo>
                <a:lnTo>
                  <a:pt x="190" y="681"/>
                </a:lnTo>
                <a:lnTo>
                  <a:pt x="190" y="681"/>
                </a:lnTo>
                <a:lnTo>
                  <a:pt x="191" y="681"/>
                </a:lnTo>
                <a:lnTo>
                  <a:pt x="192" y="679"/>
                </a:lnTo>
                <a:lnTo>
                  <a:pt x="192" y="678"/>
                </a:lnTo>
                <a:lnTo>
                  <a:pt x="192" y="678"/>
                </a:lnTo>
                <a:lnTo>
                  <a:pt x="193" y="678"/>
                </a:lnTo>
                <a:lnTo>
                  <a:pt x="194" y="678"/>
                </a:lnTo>
                <a:lnTo>
                  <a:pt x="196" y="678"/>
                </a:lnTo>
                <a:lnTo>
                  <a:pt x="197" y="678"/>
                </a:lnTo>
                <a:lnTo>
                  <a:pt x="197" y="678"/>
                </a:lnTo>
                <a:lnTo>
                  <a:pt x="197" y="679"/>
                </a:lnTo>
                <a:lnTo>
                  <a:pt x="197" y="679"/>
                </a:lnTo>
                <a:lnTo>
                  <a:pt x="194" y="679"/>
                </a:lnTo>
                <a:lnTo>
                  <a:pt x="193" y="679"/>
                </a:lnTo>
                <a:lnTo>
                  <a:pt x="193" y="679"/>
                </a:lnTo>
                <a:lnTo>
                  <a:pt x="193" y="679"/>
                </a:lnTo>
                <a:close/>
                <a:moveTo>
                  <a:pt x="30" y="390"/>
                </a:moveTo>
                <a:lnTo>
                  <a:pt x="30" y="390"/>
                </a:lnTo>
                <a:lnTo>
                  <a:pt x="29" y="389"/>
                </a:lnTo>
                <a:lnTo>
                  <a:pt x="30" y="387"/>
                </a:lnTo>
                <a:lnTo>
                  <a:pt x="30" y="387"/>
                </a:lnTo>
                <a:lnTo>
                  <a:pt x="29" y="387"/>
                </a:lnTo>
                <a:lnTo>
                  <a:pt x="29" y="387"/>
                </a:lnTo>
                <a:lnTo>
                  <a:pt x="29" y="387"/>
                </a:lnTo>
                <a:lnTo>
                  <a:pt x="29" y="385"/>
                </a:lnTo>
                <a:lnTo>
                  <a:pt x="29" y="384"/>
                </a:lnTo>
                <a:lnTo>
                  <a:pt x="28" y="382"/>
                </a:lnTo>
                <a:lnTo>
                  <a:pt x="28" y="382"/>
                </a:lnTo>
                <a:lnTo>
                  <a:pt x="28" y="380"/>
                </a:lnTo>
                <a:lnTo>
                  <a:pt x="29" y="380"/>
                </a:lnTo>
                <a:lnTo>
                  <a:pt x="29" y="379"/>
                </a:lnTo>
                <a:lnTo>
                  <a:pt x="29" y="379"/>
                </a:lnTo>
                <a:lnTo>
                  <a:pt x="29" y="382"/>
                </a:lnTo>
                <a:lnTo>
                  <a:pt x="30" y="383"/>
                </a:lnTo>
                <a:lnTo>
                  <a:pt x="31" y="385"/>
                </a:lnTo>
                <a:lnTo>
                  <a:pt x="31" y="385"/>
                </a:lnTo>
                <a:lnTo>
                  <a:pt x="30" y="388"/>
                </a:lnTo>
                <a:lnTo>
                  <a:pt x="30" y="390"/>
                </a:lnTo>
                <a:lnTo>
                  <a:pt x="30" y="390"/>
                </a:lnTo>
                <a:close/>
                <a:moveTo>
                  <a:pt x="48" y="111"/>
                </a:moveTo>
                <a:lnTo>
                  <a:pt x="48" y="111"/>
                </a:lnTo>
                <a:lnTo>
                  <a:pt x="50" y="113"/>
                </a:lnTo>
                <a:lnTo>
                  <a:pt x="51" y="114"/>
                </a:lnTo>
                <a:lnTo>
                  <a:pt x="51" y="116"/>
                </a:lnTo>
                <a:lnTo>
                  <a:pt x="48" y="116"/>
                </a:lnTo>
                <a:lnTo>
                  <a:pt x="48" y="116"/>
                </a:lnTo>
                <a:lnTo>
                  <a:pt x="50" y="116"/>
                </a:lnTo>
                <a:lnTo>
                  <a:pt x="50" y="114"/>
                </a:lnTo>
                <a:lnTo>
                  <a:pt x="50" y="114"/>
                </a:lnTo>
                <a:lnTo>
                  <a:pt x="50" y="114"/>
                </a:lnTo>
                <a:lnTo>
                  <a:pt x="50" y="114"/>
                </a:lnTo>
                <a:lnTo>
                  <a:pt x="48" y="115"/>
                </a:lnTo>
                <a:lnTo>
                  <a:pt x="48" y="115"/>
                </a:lnTo>
                <a:lnTo>
                  <a:pt x="48" y="116"/>
                </a:lnTo>
                <a:lnTo>
                  <a:pt x="50" y="118"/>
                </a:lnTo>
                <a:lnTo>
                  <a:pt x="51" y="119"/>
                </a:lnTo>
                <a:lnTo>
                  <a:pt x="51" y="120"/>
                </a:lnTo>
                <a:lnTo>
                  <a:pt x="51" y="120"/>
                </a:lnTo>
                <a:lnTo>
                  <a:pt x="48" y="118"/>
                </a:lnTo>
                <a:lnTo>
                  <a:pt x="47" y="115"/>
                </a:lnTo>
                <a:lnTo>
                  <a:pt x="47" y="115"/>
                </a:lnTo>
                <a:lnTo>
                  <a:pt x="47" y="114"/>
                </a:lnTo>
                <a:lnTo>
                  <a:pt x="48" y="111"/>
                </a:lnTo>
                <a:lnTo>
                  <a:pt x="48" y="111"/>
                </a:lnTo>
                <a:close/>
                <a:moveTo>
                  <a:pt x="46" y="161"/>
                </a:moveTo>
                <a:lnTo>
                  <a:pt x="46" y="161"/>
                </a:lnTo>
                <a:lnTo>
                  <a:pt x="46" y="164"/>
                </a:lnTo>
                <a:lnTo>
                  <a:pt x="46" y="165"/>
                </a:lnTo>
                <a:lnTo>
                  <a:pt x="45" y="165"/>
                </a:lnTo>
                <a:lnTo>
                  <a:pt x="45" y="165"/>
                </a:lnTo>
                <a:lnTo>
                  <a:pt x="45" y="164"/>
                </a:lnTo>
                <a:lnTo>
                  <a:pt x="46" y="163"/>
                </a:lnTo>
                <a:lnTo>
                  <a:pt x="46" y="163"/>
                </a:lnTo>
                <a:lnTo>
                  <a:pt x="45" y="163"/>
                </a:lnTo>
                <a:lnTo>
                  <a:pt x="43" y="164"/>
                </a:lnTo>
                <a:lnTo>
                  <a:pt x="43" y="164"/>
                </a:lnTo>
                <a:lnTo>
                  <a:pt x="42" y="164"/>
                </a:lnTo>
                <a:lnTo>
                  <a:pt x="42" y="164"/>
                </a:lnTo>
                <a:lnTo>
                  <a:pt x="43" y="160"/>
                </a:lnTo>
                <a:lnTo>
                  <a:pt x="43" y="159"/>
                </a:lnTo>
                <a:lnTo>
                  <a:pt x="42" y="159"/>
                </a:lnTo>
                <a:lnTo>
                  <a:pt x="42" y="159"/>
                </a:lnTo>
                <a:lnTo>
                  <a:pt x="42" y="159"/>
                </a:lnTo>
                <a:lnTo>
                  <a:pt x="42" y="158"/>
                </a:lnTo>
                <a:lnTo>
                  <a:pt x="45" y="156"/>
                </a:lnTo>
                <a:lnTo>
                  <a:pt x="45" y="156"/>
                </a:lnTo>
                <a:lnTo>
                  <a:pt x="45" y="159"/>
                </a:lnTo>
                <a:lnTo>
                  <a:pt x="45" y="159"/>
                </a:lnTo>
                <a:lnTo>
                  <a:pt x="46" y="159"/>
                </a:lnTo>
                <a:lnTo>
                  <a:pt x="46" y="159"/>
                </a:lnTo>
                <a:lnTo>
                  <a:pt x="46" y="161"/>
                </a:lnTo>
                <a:lnTo>
                  <a:pt x="46" y="161"/>
                </a:lnTo>
                <a:close/>
                <a:moveTo>
                  <a:pt x="53" y="153"/>
                </a:moveTo>
                <a:lnTo>
                  <a:pt x="53" y="153"/>
                </a:lnTo>
                <a:lnTo>
                  <a:pt x="54" y="155"/>
                </a:lnTo>
                <a:lnTo>
                  <a:pt x="54" y="158"/>
                </a:lnTo>
                <a:lnTo>
                  <a:pt x="53" y="161"/>
                </a:lnTo>
                <a:lnTo>
                  <a:pt x="53" y="161"/>
                </a:lnTo>
                <a:lnTo>
                  <a:pt x="52" y="161"/>
                </a:lnTo>
                <a:lnTo>
                  <a:pt x="50" y="160"/>
                </a:lnTo>
                <a:lnTo>
                  <a:pt x="50" y="160"/>
                </a:lnTo>
                <a:lnTo>
                  <a:pt x="50" y="160"/>
                </a:lnTo>
                <a:lnTo>
                  <a:pt x="51" y="159"/>
                </a:lnTo>
                <a:lnTo>
                  <a:pt x="52" y="159"/>
                </a:lnTo>
                <a:lnTo>
                  <a:pt x="52" y="159"/>
                </a:lnTo>
                <a:lnTo>
                  <a:pt x="52" y="159"/>
                </a:lnTo>
                <a:lnTo>
                  <a:pt x="52" y="159"/>
                </a:lnTo>
                <a:lnTo>
                  <a:pt x="51" y="159"/>
                </a:lnTo>
                <a:lnTo>
                  <a:pt x="51" y="159"/>
                </a:lnTo>
                <a:lnTo>
                  <a:pt x="51" y="158"/>
                </a:lnTo>
                <a:lnTo>
                  <a:pt x="51" y="158"/>
                </a:lnTo>
                <a:lnTo>
                  <a:pt x="51" y="158"/>
                </a:lnTo>
                <a:lnTo>
                  <a:pt x="50" y="156"/>
                </a:lnTo>
                <a:lnTo>
                  <a:pt x="48" y="158"/>
                </a:lnTo>
                <a:lnTo>
                  <a:pt x="48" y="158"/>
                </a:lnTo>
                <a:lnTo>
                  <a:pt x="48" y="158"/>
                </a:lnTo>
                <a:lnTo>
                  <a:pt x="50" y="158"/>
                </a:lnTo>
                <a:lnTo>
                  <a:pt x="50" y="158"/>
                </a:lnTo>
                <a:lnTo>
                  <a:pt x="47" y="160"/>
                </a:lnTo>
                <a:lnTo>
                  <a:pt x="47" y="161"/>
                </a:lnTo>
                <a:lnTo>
                  <a:pt x="47" y="161"/>
                </a:lnTo>
                <a:lnTo>
                  <a:pt x="47" y="161"/>
                </a:lnTo>
                <a:lnTo>
                  <a:pt x="46" y="160"/>
                </a:lnTo>
                <a:lnTo>
                  <a:pt x="46" y="159"/>
                </a:lnTo>
                <a:lnTo>
                  <a:pt x="47" y="158"/>
                </a:lnTo>
                <a:lnTo>
                  <a:pt x="47" y="158"/>
                </a:lnTo>
                <a:lnTo>
                  <a:pt x="47" y="155"/>
                </a:lnTo>
                <a:lnTo>
                  <a:pt x="46" y="154"/>
                </a:lnTo>
                <a:lnTo>
                  <a:pt x="47" y="153"/>
                </a:lnTo>
                <a:lnTo>
                  <a:pt x="47" y="153"/>
                </a:lnTo>
                <a:lnTo>
                  <a:pt x="47" y="153"/>
                </a:lnTo>
                <a:lnTo>
                  <a:pt x="48" y="154"/>
                </a:lnTo>
                <a:lnTo>
                  <a:pt x="48" y="156"/>
                </a:lnTo>
                <a:lnTo>
                  <a:pt x="50" y="156"/>
                </a:lnTo>
                <a:lnTo>
                  <a:pt x="50" y="156"/>
                </a:lnTo>
                <a:lnTo>
                  <a:pt x="48" y="154"/>
                </a:lnTo>
                <a:lnTo>
                  <a:pt x="48" y="153"/>
                </a:lnTo>
                <a:lnTo>
                  <a:pt x="50" y="151"/>
                </a:lnTo>
                <a:lnTo>
                  <a:pt x="50" y="151"/>
                </a:lnTo>
                <a:lnTo>
                  <a:pt x="48" y="150"/>
                </a:lnTo>
                <a:lnTo>
                  <a:pt x="47" y="150"/>
                </a:lnTo>
                <a:lnTo>
                  <a:pt x="47" y="150"/>
                </a:lnTo>
                <a:lnTo>
                  <a:pt x="48" y="149"/>
                </a:lnTo>
                <a:lnTo>
                  <a:pt x="48" y="148"/>
                </a:lnTo>
                <a:lnTo>
                  <a:pt x="48" y="148"/>
                </a:lnTo>
                <a:lnTo>
                  <a:pt x="48" y="146"/>
                </a:lnTo>
                <a:lnTo>
                  <a:pt x="47" y="145"/>
                </a:lnTo>
                <a:lnTo>
                  <a:pt x="47" y="144"/>
                </a:lnTo>
                <a:lnTo>
                  <a:pt x="47" y="144"/>
                </a:lnTo>
                <a:lnTo>
                  <a:pt x="50" y="145"/>
                </a:lnTo>
                <a:lnTo>
                  <a:pt x="50" y="148"/>
                </a:lnTo>
                <a:lnTo>
                  <a:pt x="50" y="148"/>
                </a:lnTo>
                <a:lnTo>
                  <a:pt x="52" y="150"/>
                </a:lnTo>
                <a:lnTo>
                  <a:pt x="54" y="150"/>
                </a:lnTo>
                <a:lnTo>
                  <a:pt x="54" y="150"/>
                </a:lnTo>
                <a:lnTo>
                  <a:pt x="54" y="151"/>
                </a:lnTo>
                <a:lnTo>
                  <a:pt x="53" y="151"/>
                </a:lnTo>
                <a:lnTo>
                  <a:pt x="52" y="151"/>
                </a:lnTo>
                <a:lnTo>
                  <a:pt x="52" y="153"/>
                </a:lnTo>
                <a:lnTo>
                  <a:pt x="52" y="153"/>
                </a:lnTo>
                <a:lnTo>
                  <a:pt x="53" y="154"/>
                </a:lnTo>
                <a:lnTo>
                  <a:pt x="53" y="153"/>
                </a:lnTo>
                <a:lnTo>
                  <a:pt x="53" y="153"/>
                </a:lnTo>
                <a:close/>
                <a:moveTo>
                  <a:pt x="41" y="120"/>
                </a:moveTo>
                <a:lnTo>
                  <a:pt x="41" y="120"/>
                </a:lnTo>
                <a:lnTo>
                  <a:pt x="41" y="119"/>
                </a:lnTo>
                <a:lnTo>
                  <a:pt x="42" y="118"/>
                </a:lnTo>
                <a:lnTo>
                  <a:pt x="42" y="118"/>
                </a:lnTo>
                <a:lnTo>
                  <a:pt x="41" y="115"/>
                </a:lnTo>
                <a:lnTo>
                  <a:pt x="41" y="115"/>
                </a:lnTo>
                <a:lnTo>
                  <a:pt x="42" y="113"/>
                </a:lnTo>
                <a:lnTo>
                  <a:pt x="43" y="110"/>
                </a:lnTo>
                <a:lnTo>
                  <a:pt x="43" y="110"/>
                </a:lnTo>
                <a:lnTo>
                  <a:pt x="45" y="113"/>
                </a:lnTo>
                <a:lnTo>
                  <a:pt x="45" y="114"/>
                </a:lnTo>
                <a:lnTo>
                  <a:pt x="43" y="115"/>
                </a:lnTo>
                <a:lnTo>
                  <a:pt x="43" y="118"/>
                </a:lnTo>
                <a:lnTo>
                  <a:pt x="43" y="118"/>
                </a:lnTo>
                <a:lnTo>
                  <a:pt x="41" y="120"/>
                </a:lnTo>
                <a:lnTo>
                  <a:pt x="41" y="120"/>
                </a:lnTo>
                <a:close/>
                <a:moveTo>
                  <a:pt x="43" y="128"/>
                </a:moveTo>
                <a:lnTo>
                  <a:pt x="43" y="128"/>
                </a:lnTo>
                <a:lnTo>
                  <a:pt x="42" y="128"/>
                </a:lnTo>
                <a:lnTo>
                  <a:pt x="42" y="126"/>
                </a:lnTo>
                <a:lnTo>
                  <a:pt x="42" y="125"/>
                </a:lnTo>
                <a:lnTo>
                  <a:pt x="42" y="125"/>
                </a:lnTo>
                <a:lnTo>
                  <a:pt x="42" y="125"/>
                </a:lnTo>
                <a:lnTo>
                  <a:pt x="41" y="123"/>
                </a:lnTo>
                <a:lnTo>
                  <a:pt x="41" y="120"/>
                </a:lnTo>
                <a:lnTo>
                  <a:pt x="41" y="120"/>
                </a:lnTo>
                <a:lnTo>
                  <a:pt x="42" y="121"/>
                </a:lnTo>
                <a:lnTo>
                  <a:pt x="42" y="121"/>
                </a:lnTo>
                <a:lnTo>
                  <a:pt x="43" y="119"/>
                </a:lnTo>
                <a:lnTo>
                  <a:pt x="43" y="119"/>
                </a:lnTo>
                <a:lnTo>
                  <a:pt x="45" y="121"/>
                </a:lnTo>
                <a:lnTo>
                  <a:pt x="45" y="123"/>
                </a:lnTo>
                <a:lnTo>
                  <a:pt x="43" y="125"/>
                </a:lnTo>
                <a:lnTo>
                  <a:pt x="45" y="128"/>
                </a:lnTo>
                <a:lnTo>
                  <a:pt x="45" y="128"/>
                </a:lnTo>
                <a:lnTo>
                  <a:pt x="43" y="128"/>
                </a:lnTo>
                <a:lnTo>
                  <a:pt x="43" y="128"/>
                </a:lnTo>
                <a:close/>
                <a:moveTo>
                  <a:pt x="45" y="181"/>
                </a:moveTo>
                <a:lnTo>
                  <a:pt x="45" y="180"/>
                </a:lnTo>
                <a:lnTo>
                  <a:pt x="45" y="180"/>
                </a:lnTo>
                <a:lnTo>
                  <a:pt x="47" y="180"/>
                </a:lnTo>
                <a:lnTo>
                  <a:pt x="48" y="183"/>
                </a:lnTo>
                <a:lnTo>
                  <a:pt x="48" y="183"/>
                </a:lnTo>
                <a:lnTo>
                  <a:pt x="46" y="181"/>
                </a:lnTo>
                <a:lnTo>
                  <a:pt x="45" y="181"/>
                </a:lnTo>
                <a:lnTo>
                  <a:pt x="45" y="181"/>
                </a:lnTo>
                <a:close/>
                <a:moveTo>
                  <a:pt x="53" y="181"/>
                </a:moveTo>
                <a:lnTo>
                  <a:pt x="53" y="181"/>
                </a:lnTo>
                <a:lnTo>
                  <a:pt x="53" y="180"/>
                </a:lnTo>
                <a:lnTo>
                  <a:pt x="54" y="178"/>
                </a:lnTo>
                <a:lnTo>
                  <a:pt x="54" y="178"/>
                </a:lnTo>
                <a:lnTo>
                  <a:pt x="53" y="178"/>
                </a:lnTo>
                <a:lnTo>
                  <a:pt x="53" y="176"/>
                </a:lnTo>
                <a:lnTo>
                  <a:pt x="53" y="176"/>
                </a:lnTo>
                <a:lnTo>
                  <a:pt x="54" y="176"/>
                </a:lnTo>
                <a:lnTo>
                  <a:pt x="54" y="175"/>
                </a:lnTo>
                <a:lnTo>
                  <a:pt x="54" y="175"/>
                </a:lnTo>
                <a:lnTo>
                  <a:pt x="56" y="179"/>
                </a:lnTo>
                <a:lnTo>
                  <a:pt x="54" y="180"/>
                </a:lnTo>
                <a:lnTo>
                  <a:pt x="53" y="181"/>
                </a:lnTo>
                <a:lnTo>
                  <a:pt x="53" y="181"/>
                </a:lnTo>
                <a:close/>
                <a:moveTo>
                  <a:pt x="54" y="175"/>
                </a:moveTo>
                <a:lnTo>
                  <a:pt x="54" y="175"/>
                </a:lnTo>
                <a:lnTo>
                  <a:pt x="53" y="174"/>
                </a:lnTo>
                <a:lnTo>
                  <a:pt x="53" y="173"/>
                </a:lnTo>
                <a:lnTo>
                  <a:pt x="53" y="171"/>
                </a:lnTo>
                <a:lnTo>
                  <a:pt x="53" y="170"/>
                </a:lnTo>
                <a:lnTo>
                  <a:pt x="53" y="170"/>
                </a:lnTo>
                <a:lnTo>
                  <a:pt x="52" y="170"/>
                </a:lnTo>
                <a:lnTo>
                  <a:pt x="53" y="168"/>
                </a:lnTo>
                <a:lnTo>
                  <a:pt x="53" y="165"/>
                </a:lnTo>
                <a:lnTo>
                  <a:pt x="52" y="164"/>
                </a:lnTo>
                <a:lnTo>
                  <a:pt x="52" y="164"/>
                </a:lnTo>
                <a:lnTo>
                  <a:pt x="53" y="164"/>
                </a:lnTo>
                <a:lnTo>
                  <a:pt x="54" y="165"/>
                </a:lnTo>
                <a:lnTo>
                  <a:pt x="54" y="169"/>
                </a:lnTo>
                <a:lnTo>
                  <a:pt x="54" y="169"/>
                </a:lnTo>
                <a:lnTo>
                  <a:pt x="54" y="173"/>
                </a:lnTo>
                <a:lnTo>
                  <a:pt x="54" y="175"/>
                </a:lnTo>
                <a:lnTo>
                  <a:pt x="54" y="175"/>
                </a:lnTo>
                <a:close/>
                <a:moveTo>
                  <a:pt x="51" y="176"/>
                </a:moveTo>
                <a:lnTo>
                  <a:pt x="51" y="176"/>
                </a:lnTo>
                <a:lnTo>
                  <a:pt x="51" y="176"/>
                </a:lnTo>
                <a:lnTo>
                  <a:pt x="51" y="175"/>
                </a:lnTo>
                <a:lnTo>
                  <a:pt x="51" y="175"/>
                </a:lnTo>
                <a:lnTo>
                  <a:pt x="50" y="175"/>
                </a:lnTo>
                <a:lnTo>
                  <a:pt x="48" y="176"/>
                </a:lnTo>
                <a:lnTo>
                  <a:pt x="48" y="176"/>
                </a:lnTo>
                <a:lnTo>
                  <a:pt x="48" y="175"/>
                </a:lnTo>
                <a:lnTo>
                  <a:pt x="47" y="174"/>
                </a:lnTo>
                <a:lnTo>
                  <a:pt x="47" y="175"/>
                </a:lnTo>
                <a:lnTo>
                  <a:pt x="47" y="175"/>
                </a:lnTo>
                <a:lnTo>
                  <a:pt x="46" y="175"/>
                </a:lnTo>
                <a:lnTo>
                  <a:pt x="46" y="174"/>
                </a:lnTo>
                <a:lnTo>
                  <a:pt x="47" y="173"/>
                </a:lnTo>
                <a:lnTo>
                  <a:pt x="47" y="173"/>
                </a:lnTo>
                <a:lnTo>
                  <a:pt x="47" y="170"/>
                </a:lnTo>
                <a:lnTo>
                  <a:pt x="47" y="170"/>
                </a:lnTo>
                <a:lnTo>
                  <a:pt x="48" y="170"/>
                </a:lnTo>
                <a:lnTo>
                  <a:pt x="48" y="170"/>
                </a:lnTo>
                <a:lnTo>
                  <a:pt x="50" y="169"/>
                </a:lnTo>
                <a:lnTo>
                  <a:pt x="50" y="168"/>
                </a:lnTo>
                <a:lnTo>
                  <a:pt x="50" y="168"/>
                </a:lnTo>
                <a:lnTo>
                  <a:pt x="50" y="166"/>
                </a:lnTo>
                <a:lnTo>
                  <a:pt x="51" y="165"/>
                </a:lnTo>
                <a:lnTo>
                  <a:pt x="51" y="165"/>
                </a:lnTo>
                <a:lnTo>
                  <a:pt x="51" y="165"/>
                </a:lnTo>
                <a:lnTo>
                  <a:pt x="50" y="171"/>
                </a:lnTo>
                <a:lnTo>
                  <a:pt x="50" y="171"/>
                </a:lnTo>
                <a:lnTo>
                  <a:pt x="48" y="173"/>
                </a:lnTo>
                <a:lnTo>
                  <a:pt x="48" y="174"/>
                </a:lnTo>
                <a:lnTo>
                  <a:pt x="48" y="174"/>
                </a:lnTo>
                <a:lnTo>
                  <a:pt x="48" y="174"/>
                </a:lnTo>
                <a:lnTo>
                  <a:pt x="50" y="173"/>
                </a:lnTo>
                <a:lnTo>
                  <a:pt x="51" y="171"/>
                </a:lnTo>
                <a:lnTo>
                  <a:pt x="52" y="171"/>
                </a:lnTo>
                <a:lnTo>
                  <a:pt x="52" y="171"/>
                </a:lnTo>
                <a:lnTo>
                  <a:pt x="52" y="173"/>
                </a:lnTo>
                <a:lnTo>
                  <a:pt x="51" y="174"/>
                </a:lnTo>
                <a:lnTo>
                  <a:pt x="51" y="175"/>
                </a:lnTo>
                <a:lnTo>
                  <a:pt x="51" y="176"/>
                </a:lnTo>
                <a:lnTo>
                  <a:pt x="51" y="176"/>
                </a:lnTo>
                <a:close/>
                <a:moveTo>
                  <a:pt x="42" y="111"/>
                </a:moveTo>
                <a:lnTo>
                  <a:pt x="42" y="111"/>
                </a:lnTo>
                <a:lnTo>
                  <a:pt x="42" y="113"/>
                </a:lnTo>
                <a:lnTo>
                  <a:pt x="42" y="111"/>
                </a:lnTo>
                <a:lnTo>
                  <a:pt x="42" y="111"/>
                </a:lnTo>
                <a:lnTo>
                  <a:pt x="42" y="106"/>
                </a:lnTo>
                <a:lnTo>
                  <a:pt x="42" y="99"/>
                </a:lnTo>
                <a:lnTo>
                  <a:pt x="42" y="99"/>
                </a:lnTo>
                <a:lnTo>
                  <a:pt x="42" y="98"/>
                </a:lnTo>
                <a:lnTo>
                  <a:pt x="42" y="99"/>
                </a:lnTo>
                <a:lnTo>
                  <a:pt x="42" y="99"/>
                </a:lnTo>
                <a:lnTo>
                  <a:pt x="43" y="105"/>
                </a:lnTo>
                <a:lnTo>
                  <a:pt x="42" y="111"/>
                </a:lnTo>
                <a:lnTo>
                  <a:pt x="42" y="111"/>
                </a:lnTo>
                <a:close/>
                <a:moveTo>
                  <a:pt x="43" y="173"/>
                </a:moveTo>
                <a:lnTo>
                  <a:pt x="43" y="173"/>
                </a:lnTo>
                <a:lnTo>
                  <a:pt x="42" y="171"/>
                </a:lnTo>
                <a:lnTo>
                  <a:pt x="41" y="171"/>
                </a:lnTo>
                <a:lnTo>
                  <a:pt x="41" y="169"/>
                </a:lnTo>
                <a:lnTo>
                  <a:pt x="41" y="169"/>
                </a:lnTo>
                <a:lnTo>
                  <a:pt x="41" y="170"/>
                </a:lnTo>
                <a:lnTo>
                  <a:pt x="42" y="170"/>
                </a:lnTo>
                <a:lnTo>
                  <a:pt x="43" y="170"/>
                </a:lnTo>
                <a:lnTo>
                  <a:pt x="43" y="170"/>
                </a:lnTo>
                <a:lnTo>
                  <a:pt x="43" y="170"/>
                </a:lnTo>
                <a:lnTo>
                  <a:pt x="45" y="169"/>
                </a:lnTo>
                <a:lnTo>
                  <a:pt x="45" y="169"/>
                </a:lnTo>
                <a:lnTo>
                  <a:pt x="46" y="169"/>
                </a:lnTo>
                <a:lnTo>
                  <a:pt x="46" y="169"/>
                </a:lnTo>
                <a:lnTo>
                  <a:pt x="45" y="170"/>
                </a:lnTo>
                <a:lnTo>
                  <a:pt x="45" y="173"/>
                </a:lnTo>
                <a:lnTo>
                  <a:pt x="45" y="176"/>
                </a:lnTo>
                <a:lnTo>
                  <a:pt x="45" y="176"/>
                </a:lnTo>
                <a:lnTo>
                  <a:pt x="43" y="176"/>
                </a:lnTo>
                <a:lnTo>
                  <a:pt x="43" y="176"/>
                </a:lnTo>
                <a:lnTo>
                  <a:pt x="43" y="178"/>
                </a:lnTo>
                <a:lnTo>
                  <a:pt x="42" y="178"/>
                </a:lnTo>
                <a:lnTo>
                  <a:pt x="42" y="178"/>
                </a:lnTo>
                <a:lnTo>
                  <a:pt x="42" y="175"/>
                </a:lnTo>
                <a:lnTo>
                  <a:pt x="42" y="175"/>
                </a:lnTo>
                <a:lnTo>
                  <a:pt x="43" y="174"/>
                </a:lnTo>
                <a:lnTo>
                  <a:pt x="43" y="173"/>
                </a:lnTo>
                <a:lnTo>
                  <a:pt x="43" y="173"/>
                </a:lnTo>
                <a:close/>
                <a:moveTo>
                  <a:pt x="37" y="171"/>
                </a:moveTo>
                <a:lnTo>
                  <a:pt x="37" y="171"/>
                </a:lnTo>
                <a:lnTo>
                  <a:pt x="37" y="171"/>
                </a:lnTo>
                <a:lnTo>
                  <a:pt x="37" y="170"/>
                </a:lnTo>
                <a:lnTo>
                  <a:pt x="37" y="168"/>
                </a:lnTo>
                <a:lnTo>
                  <a:pt x="36" y="166"/>
                </a:lnTo>
                <a:lnTo>
                  <a:pt x="36" y="166"/>
                </a:lnTo>
                <a:lnTo>
                  <a:pt x="37" y="165"/>
                </a:lnTo>
                <a:lnTo>
                  <a:pt x="37" y="163"/>
                </a:lnTo>
                <a:lnTo>
                  <a:pt x="37" y="163"/>
                </a:lnTo>
                <a:lnTo>
                  <a:pt x="39" y="166"/>
                </a:lnTo>
                <a:lnTo>
                  <a:pt x="39" y="169"/>
                </a:lnTo>
                <a:lnTo>
                  <a:pt x="39" y="169"/>
                </a:lnTo>
                <a:lnTo>
                  <a:pt x="39" y="169"/>
                </a:lnTo>
                <a:lnTo>
                  <a:pt x="37" y="169"/>
                </a:lnTo>
                <a:lnTo>
                  <a:pt x="37" y="171"/>
                </a:lnTo>
                <a:lnTo>
                  <a:pt x="37" y="171"/>
                </a:lnTo>
                <a:close/>
                <a:moveTo>
                  <a:pt x="48" y="129"/>
                </a:moveTo>
                <a:lnTo>
                  <a:pt x="48" y="129"/>
                </a:lnTo>
                <a:lnTo>
                  <a:pt x="47" y="128"/>
                </a:lnTo>
                <a:lnTo>
                  <a:pt x="47" y="128"/>
                </a:lnTo>
                <a:lnTo>
                  <a:pt x="47" y="128"/>
                </a:lnTo>
                <a:lnTo>
                  <a:pt x="47" y="126"/>
                </a:lnTo>
                <a:lnTo>
                  <a:pt x="48" y="125"/>
                </a:lnTo>
                <a:lnTo>
                  <a:pt x="48" y="125"/>
                </a:lnTo>
                <a:lnTo>
                  <a:pt x="51" y="126"/>
                </a:lnTo>
                <a:lnTo>
                  <a:pt x="52" y="126"/>
                </a:lnTo>
                <a:lnTo>
                  <a:pt x="52" y="128"/>
                </a:lnTo>
                <a:lnTo>
                  <a:pt x="52" y="128"/>
                </a:lnTo>
                <a:lnTo>
                  <a:pt x="51" y="128"/>
                </a:lnTo>
                <a:lnTo>
                  <a:pt x="48" y="126"/>
                </a:lnTo>
                <a:lnTo>
                  <a:pt x="48" y="126"/>
                </a:lnTo>
                <a:lnTo>
                  <a:pt x="50" y="129"/>
                </a:lnTo>
                <a:lnTo>
                  <a:pt x="51" y="129"/>
                </a:lnTo>
                <a:lnTo>
                  <a:pt x="51" y="129"/>
                </a:lnTo>
                <a:lnTo>
                  <a:pt x="51" y="129"/>
                </a:lnTo>
                <a:lnTo>
                  <a:pt x="52" y="129"/>
                </a:lnTo>
                <a:lnTo>
                  <a:pt x="51" y="129"/>
                </a:lnTo>
                <a:lnTo>
                  <a:pt x="51" y="130"/>
                </a:lnTo>
                <a:lnTo>
                  <a:pt x="51" y="130"/>
                </a:lnTo>
                <a:lnTo>
                  <a:pt x="51" y="130"/>
                </a:lnTo>
                <a:lnTo>
                  <a:pt x="50" y="130"/>
                </a:lnTo>
                <a:lnTo>
                  <a:pt x="50" y="129"/>
                </a:lnTo>
                <a:lnTo>
                  <a:pt x="48" y="129"/>
                </a:lnTo>
                <a:lnTo>
                  <a:pt x="48" y="129"/>
                </a:lnTo>
                <a:lnTo>
                  <a:pt x="50" y="133"/>
                </a:lnTo>
                <a:lnTo>
                  <a:pt x="48" y="135"/>
                </a:lnTo>
                <a:lnTo>
                  <a:pt x="48" y="135"/>
                </a:lnTo>
                <a:lnTo>
                  <a:pt x="47" y="134"/>
                </a:lnTo>
                <a:lnTo>
                  <a:pt x="46" y="133"/>
                </a:lnTo>
                <a:lnTo>
                  <a:pt x="46" y="133"/>
                </a:lnTo>
                <a:lnTo>
                  <a:pt x="47" y="130"/>
                </a:lnTo>
                <a:lnTo>
                  <a:pt x="48" y="129"/>
                </a:lnTo>
                <a:lnTo>
                  <a:pt x="48" y="129"/>
                </a:lnTo>
                <a:close/>
                <a:moveTo>
                  <a:pt x="43" y="58"/>
                </a:moveTo>
                <a:lnTo>
                  <a:pt x="43" y="58"/>
                </a:lnTo>
                <a:lnTo>
                  <a:pt x="42" y="58"/>
                </a:lnTo>
                <a:lnTo>
                  <a:pt x="42" y="55"/>
                </a:lnTo>
                <a:lnTo>
                  <a:pt x="42" y="51"/>
                </a:lnTo>
                <a:lnTo>
                  <a:pt x="42" y="51"/>
                </a:lnTo>
                <a:lnTo>
                  <a:pt x="43" y="53"/>
                </a:lnTo>
                <a:lnTo>
                  <a:pt x="43" y="54"/>
                </a:lnTo>
                <a:lnTo>
                  <a:pt x="43" y="58"/>
                </a:lnTo>
                <a:lnTo>
                  <a:pt x="43" y="58"/>
                </a:lnTo>
                <a:close/>
                <a:moveTo>
                  <a:pt x="54" y="81"/>
                </a:moveTo>
                <a:lnTo>
                  <a:pt x="54" y="81"/>
                </a:lnTo>
                <a:lnTo>
                  <a:pt x="56" y="80"/>
                </a:lnTo>
                <a:lnTo>
                  <a:pt x="56" y="76"/>
                </a:lnTo>
                <a:lnTo>
                  <a:pt x="56" y="76"/>
                </a:lnTo>
                <a:lnTo>
                  <a:pt x="57" y="78"/>
                </a:lnTo>
                <a:lnTo>
                  <a:pt x="57" y="79"/>
                </a:lnTo>
                <a:lnTo>
                  <a:pt x="57" y="80"/>
                </a:lnTo>
                <a:lnTo>
                  <a:pt x="57" y="81"/>
                </a:lnTo>
                <a:lnTo>
                  <a:pt x="57" y="81"/>
                </a:lnTo>
                <a:lnTo>
                  <a:pt x="57" y="83"/>
                </a:lnTo>
                <a:lnTo>
                  <a:pt x="58" y="84"/>
                </a:lnTo>
                <a:lnTo>
                  <a:pt x="58" y="84"/>
                </a:lnTo>
                <a:lnTo>
                  <a:pt x="59" y="83"/>
                </a:lnTo>
                <a:lnTo>
                  <a:pt x="58" y="80"/>
                </a:lnTo>
                <a:lnTo>
                  <a:pt x="58" y="78"/>
                </a:lnTo>
                <a:lnTo>
                  <a:pt x="58" y="78"/>
                </a:lnTo>
                <a:lnTo>
                  <a:pt x="58" y="78"/>
                </a:lnTo>
                <a:lnTo>
                  <a:pt x="58" y="78"/>
                </a:lnTo>
                <a:lnTo>
                  <a:pt x="58" y="76"/>
                </a:lnTo>
                <a:lnTo>
                  <a:pt x="57" y="75"/>
                </a:lnTo>
                <a:lnTo>
                  <a:pt x="57" y="75"/>
                </a:lnTo>
                <a:lnTo>
                  <a:pt x="57" y="74"/>
                </a:lnTo>
                <a:lnTo>
                  <a:pt x="58" y="73"/>
                </a:lnTo>
                <a:lnTo>
                  <a:pt x="58" y="73"/>
                </a:lnTo>
                <a:lnTo>
                  <a:pt x="57" y="69"/>
                </a:lnTo>
                <a:lnTo>
                  <a:pt x="57" y="69"/>
                </a:lnTo>
                <a:lnTo>
                  <a:pt x="57" y="68"/>
                </a:lnTo>
                <a:lnTo>
                  <a:pt x="58" y="68"/>
                </a:lnTo>
                <a:lnTo>
                  <a:pt x="59" y="68"/>
                </a:lnTo>
                <a:lnTo>
                  <a:pt x="59" y="66"/>
                </a:lnTo>
                <a:lnTo>
                  <a:pt x="59" y="66"/>
                </a:lnTo>
                <a:lnTo>
                  <a:pt x="58" y="66"/>
                </a:lnTo>
                <a:lnTo>
                  <a:pt x="58" y="68"/>
                </a:lnTo>
                <a:lnTo>
                  <a:pt x="58" y="68"/>
                </a:lnTo>
                <a:lnTo>
                  <a:pt x="57" y="66"/>
                </a:lnTo>
                <a:lnTo>
                  <a:pt x="57" y="65"/>
                </a:lnTo>
                <a:lnTo>
                  <a:pt x="57" y="63"/>
                </a:lnTo>
                <a:lnTo>
                  <a:pt x="57" y="63"/>
                </a:lnTo>
                <a:lnTo>
                  <a:pt x="59" y="65"/>
                </a:lnTo>
                <a:lnTo>
                  <a:pt x="59" y="65"/>
                </a:lnTo>
                <a:lnTo>
                  <a:pt x="60" y="65"/>
                </a:lnTo>
                <a:lnTo>
                  <a:pt x="60" y="65"/>
                </a:lnTo>
                <a:lnTo>
                  <a:pt x="58" y="61"/>
                </a:lnTo>
                <a:lnTo>
                  <a:pt x="58" y="61"/>
                </a:lnTo>
                <a:lnTo>
                  <a:pt x="59" y="61"/>
                </a:lnTo>
                <a:lnTo>
                  <a:pt x="59" y="59"/>
                </a:lnTo>
                <a:lnTo>
                  <a:pt x="60" y="55"/>
                </a:lnTo>
                <a:lnTo>
                  <a:pt x="60" y="55"/>
                </a:lnTo>
                <a:lnTo>
                  <a:pt x="62" y="59"/>
                </a:lnTo>
                <a:lnTo>
                  <a:pt x="62" y="59"/>
                </a:lnTo>
                <a:lnTo>
                  <a:pt x="63" y="59"/>
                </a:lnTo>
                <a:lnTo>
                  <a:pt x="63" y="56"/>
                </a:lnTo>
                <a:lnTo>
                  <a:pt x="63" y="56"/>
                </a:lnTo>
                <a:lnTo>
                  <a:pt x="64" y="59"/>
                </a:lnTo>
                <a:lnTo>
                  <a:pt x="64" y="63"/>
                </a:lnTo>
                <a:lnTo>
                  <a:pt x="64" y="70"/>
                </a:lnTo>
                <a:lnTo>
                  <a:pt x="64" y="70"/>
                </a:lnTo>
                <a:lnTo>
                  <a:pt x="64" y="70"/>
                </a:lnTo>
                <a:lnTo>
                  <a:pt x="63" y="71"/>
                </a:lnTo>
                <a:lnTo>
                  <a:pt x="63" y="71"/>
                </a:lnTo>
                <a:lnTo>
                  <a:pt x="64" y="73"/>
                </a:lnTo>
                <a:lnTo>
                  <a:pt x="64" y="73"/>
                </a:lnTo>
                <a:lnTo>
                  <a:pt x="64" y="73"/>
                </a:lnTo>
                <a:lnTo>
                  <a:pt x="63" y="73"/>
                </a:lnTo>
                <a:lnTo>
                  <a:pt x="63" y="73"/>
                </a:lnTo>
                <a:lnTo>
                  <a:pt x="64" y="75"/>
                </a:lnTo>
                <a:lnTo>
                  <a:pt x="64" y="75"/>
                </a:lnTo>
                <a:lnTo>
                  <a:pt x="64" y="78"/>
                </a:lnTo>
                <a:lnTo>
                  <a:pt x="63" y="80"/>
                </a:lnTo>
                <a:lnTo>
                  <a:pt x="63" y="80"/>
                </a:lnTo>
                <a:lnTo>
                  <a:pt x="64" y="88"/>
                </a:lnTo>
                <a:lnTo>
                  <a:pt x="64" y="88"/>
                </a:lnTo>
                <a:lnTo>
                  <a:pt x="62" y="95"/>
                </a:lnTo>
                <a:lnTo>
                  <a:pt x="62" y="95"/>
                </a:lnTo>
                <a:lnTo>
                  <a:pt x="63" y="96"/>
                </a:lnTo>
                <a:lnTo>
                  <a:pt x="63" y="96"/>
                </a:lnTo>
                <a:lnTo>
                  <a:pt x="62" y="103"/>
                </a:lnTo>
                <a:lnTo>
                  <a:pt x="62" y="105"/>
                </a:lnTo>
                <a:lnTo>
                  <a:pt x="62" y="108"/>
                </a:lnTo>
                <a:lnTo>
                  <a:pt x="62" y="108"/>
                </a:lnTo>
                <a:lnTo>
                  <a:pt x="60" y="110"/>
                </a:lnTo>
                <a:lnTo>
                  <a:pt x="60" y="110"/>
                </a:lnTo>
                <a:lnTo>
                  <a:pt x="60" y="109"/>
                </a:lnTo>
                <a:lnTo>
                  <a:pt x="60" y="108"/>
                </a:lnTo>
                <a:lnTo>
                  <a:pt x="60" y="106"/>
                </a:lnTo>
                <a:lnTo>
                  <a:pt x="59" y="106"/>
                </a:lnTo>
                <a:lnTo>
                  <a:pt x="59" y="106"/>
                </a:lnTo>
                <a:lnTo>
                  <a:pt x="62" y="111"/>
                </a:lnTo>
                <a:lnTo>
                  <a:pt x="62" y="111"/>
                </a:lnTo>
                <a:lnTo>
                  <a:pt x="60" y="114"/>
                </a:lnTo>
                <a:lnTo>
                  <a:pt x="60" y="118"/>
                </a:lnTo>
                <a:lnTo>
                  <a:pt x="60" y="124"/>
                </a:lnTo>
                <a:lnTo>
                  <a:pt x="60" y="124"/>
                </a:lnTo>
                <a:lnTo>
                  <a:pt x="59" y="125"/>
                </a:lnTo>
                <a:lnTo>
                  <a:pt x="58" y="126"/>
                </a:lnTo>
                <a:lnTo>
                  <a:pt x="58" y="126"/>
                </a:lnTo>
                <a:lnTo>
                  <a:pt x="58" y="129"/>
                </a:lnTo>
                <a:lnTo>
                  <a:pt x="57" y="129"/>
                </a:lnTo>
                <a:lnTo>
                  <a:pt x="57" y="130"/>
                </a:lnTo>
                <a:lnTo>
                  <a:pt x="57" y="130"/>
                </a:lnTo>
                <a:lnTo>
                  <a:pt x="56" y="129"/>
                </a:lnTo>
                <a:lnTo>
                  <a:pt x="56" y="128"/>
                </a:lnTo>
                <a:lnTo>
                  <a:pt x="56" y="125"/>
                </a:lnTo>
                <a:lnTo>
                  <a:pt x="56" y="125"/>
                </a:lnTo>
                <a:lnTo>
                  <a:pt x="56" y="120"/>
                </a:lnTo>
                <a:lnTo>
                  <a:pt x="56" y="120"/>
                </a:lnTo>
                <a:lnTo>
                  <a:pt x="56" y="119"/>
                </a:lnTo>
                <a:lnTo>
                  <a:pt x="56" y="119"/>
                </a:lnTo>
                <a:lnTo>
                  <a:pt x="57" y="116"/>
                </a:lnTo>
                <a:lnTo>
                  <a:pt x="57" y="116"/>
                </a:lnTo>
                <a:lnTo>
                  <a:pt x="57" y="114"/>
                </a:lnTo>
                <a:lnTo>
                  <a:pt x="57" y="114"/>
                </a:lnTo>
                <a:lnTo>
                  <a:pt x="57" y="111"/>
                </a:lnTo>
                <a:lnTo>
                  <a:pt x="56" y="109"/>
                </a:lnTo>
                <a:lnTo>
                  <a:pt x="56" y="109"/>
                </a:lnTo>
                <a:lnTo>
                  <a:pt x="58" y="110"/>
                </a:lnTo>
                <a:lnTo>
                  <a:pt x="58" y="110"/>
                </a:lnTo>
                <a:lnTo>
                  <a:pt x="58" y="109"/>
                </a:lnTo>
                <a:lnTo>
                  <a:pt x="58" y="109"/>
                </a:lnTo>
                <a:lnTo>
                  <a:pt x="58" y="109"/>
                </a:lnTo>
                <a:lnTo>
                  <a:pt x="57" y="109"/>
                </a:lnTo>
                <a:lnTo>
                  <a:pt x="57" y="109"/>
                </a:lnTo>
                <a:lnTo>
                  <a:pt x="56" y="106"/>
                </a:lnTo>
                <a:lnTo>
                  <a:pt x="54" y="105"/>
                </a:lnTo>
                <a:lnTo>
                  <a:pt x="54" y="105"/>
                </a:lnTo>
                <a:lnTo>
                  <a:pt x="56" y="99"/>
                </a:lnTo>
                <a:lnTo>
                  <a:pt x="57" y="94"/>
                </a:lnTo>
                <a:lnTo>
                  <a:pt x="57" y="94"/>
                </a:lnTo>
                <a:lnTo>
                  <a:pt x="56" y="91"/>
                </a:lnTo>
                <a:lnTo>
                  <a:pt x="53" y="89"/>
                </a:lnTo>
                <a:lnTo>
                  <a:pt x="53" y="89"/>
                </a:lnTo>
                <a:lnTo>
                  <a:pt x="54" y="84"/>
                </a:lnTo>
                <a:lnTo>
                  <a:pt x="56" y="84"/>
                </a:lnTo>
                <a:lnTo>
                  <a:pt x="56" y="84"/>
                </a:lnTo>
                <a:lnTo>
                  <a:pt x="56" y="83"/>
                </a:lnTo>
                <a:lnTo>
                  <a:pt x="54" y="81"/>
                </a:lnTo>
                <a:lnTo>
                  <a:pt x="54" y="81"/>
                </a:lnTo>
                <a:close/>
                <a:moveTo>
                  <a:pt x="56" y="103"/>
                </a:moveTo>
                <a:lnTo>
                  <a:pt x="56" y="103"/>
                </a:lnTo>
                <a:lnTo>
                  <a:pt x="57" y="101"/>
                </a:lnTo>
                <a:lnTo>
                  <a:pt x="57" y="101"/>
                </a:lnTo>
                <a:lnTo>
                  <a:pt x="56" y="103"/>
                </a:lnTo>
                <a:lnTo>
                  <a:pt x="56" y="103"/>
                </a:lnTo>
                <a:lnTo>
                  <a:pt x="56" y="105"/>
                </a:lnTo>
                <a:lnTo>
                  <a:pt x="56" y="105"/>
                </a:lnTo>
                <a:lnTo>
                  <a:pt x="58" y="105"/>
                </a:lnTo>
                <a:lnTo>
                  <a:pt x="59" y="104"/>
                </a:lnTo>
                <a:lnTo>
                  <a:pt x="59" y="104"/>
                </a:lnTo>
                <a:lnTo>
                  <a:pt x="58" y="104"/>
                </a:lnTo>
                <a:lnTo>
                  <a:pt x="57" y="104"/>
                </a:lnTo>
                <a:lnTo>
                  <a:pt x="57" y="104"/>
                </a:lnTo>
                <a:lnTo>
                  <a:pt x="56" y="103"/>
                </a:lnTo>
                <a:lnTo>
                  <a:pt x="56" y="103"/>
                </a:lnTo>
                <a:close/>
                <a:moveTo>
                  <a:pt x="57" y="99"/>
                </a:moveTo>
                <a:lnTo>
                  <a:pt x="57" y="99"/>
                </a:lnTo>
                <a:lnTo>
                  <a:pt x="57" y="100"/>
                </a:lnTo>
                <a:lnTo>
                  <a:pt x="58" y="100"/>
                </a:lnTo>
                <a:lnTo>
                  <a:pt x="59" y="101"/>
                </a:lnTo>
                <a:lnTo>
                  <a:pt x="59" y="101"/>
                </a:lnTo>
                <a:lnTo>
                  <a:pt x="58" y="103"/>
                </a:lnTo>
                <a:lnTo>
                  <a:pt x="59" y="103"/>
                </a:lnTo>
                <a:lnTo>
                  <a:pt x="59" y="103"/>
                </a:lnTo>
                <a:lnTo>
                  <a:pt x="59" y="103"/>
                </a:lnTo>
                <a:lnTo>
                  <a:pt x="59" y="101"/>
                </a:lnTo>
                <a:lnTo>
                  <a:pt x="60" y="101"/>
                </a:lnTo>
                <a:lnTo>
                  <a:pt x="60" y="100"/>
                </a:lnTo>
                <a:lnTo>
                  <a:pt x="60" y="100"/>
                </a:lnTo>
                <a:lnTo>
                  <a:pt x="59" y="100"/>
                </a:lnTo>
                <a:lnTo>
                  <a:pt x="59" y="100"/>
                </a:lnTo>
                <a:lnTo>
                  <a:pt x="58" y="99"/>
                </a:lnTo>
                <a:lnTo>
                  <a:pt x="57" y="99"/>
                </a:lnTo>
                <a:lnTo>
                  <a:pt x="57" y="99"/>
                </a:lnTo>
                <a:close/>
                <a:moveTo>
                  <a:pt x="58" y="95"/>
                </a:moveTo>
                <a:lnTo>
                  <a:pt x="58" y="95"/>
                </a:lnTo>
                <a:lnTo>
                  <a:pt x="57" y="96"/>
                </a:lnTo>
                <a:lnTo>
                  <a:pt x="56" y="99"/>
                </a:lnTo>
                <a:lnTo>
                  <a:pt x="56" y="99"/>
                </a:lnTo>
                <a:lnTo>
                  <a:pt x="58" y="98"/>
                </a:lnTo>
                <a:lnTo>
                  <a:pt x="59" y="98"/>
                </a:lnTo>
                <a:lnTo>
                  <a:pt x="59" y="98"/>
                </a:lnTo>
                <a:lnTo>
                  <a:pt x="58" y="96"/>
                </a:lnTo>
                <a:lnTo>
                  <a:pt x="58" y="95"/>
                </a:lnTo>
                <a:lnTo>
                  <a:pt x="58" y="95"/>
                </a:lnTo>
                <a:close/>
                <a:moveTo>
                  <a:pt x="62" y="69"/>
                </a:moveTo>
                <a:lnTo>
                  <a:pt x="62" y="69"/>
                </a:lnTo>
                <a:lnTo>
                  <a:pt x="63" y="69"/>
                </a:lnTo>
                <a:lnTo>
                  <a:pt x="63" y="69"/>
                </a:lnTo>
                <a:lnTo>
                  <a:pt x="63" y="66"/>
                </a:lnTo>
                <a:lnTo>
                  <a:pt x="62" y="65"/>
                </a:lnTo>
                <a:lnTo>
                  <a:pt x="62" y="65"/>
                </a:lnTo>
                <a:lnTo>
                  <a:pt x="62" y="68"/>
                </a:lnTo>
                <a:lnTo>
                  <a:pt x="62" y="69"/>
                </a:lnTo>
                <a:lnTo>
                  <a:pt x="62" y="69"/>
                </a:lnTo>
                <a:close/>
                <a:moveTo>
                  <a:pt x="60" y="86"/>
                </a:moveTo>
                <a:lnTo>
                  <a:pt x="60" y="86"/>
                </a:lnTo>
                <a:lnTo>
                  <a:pt x="59" y="90"/>
                </a:lnTo>
                <a:lnTo>
                  <a:pt x="59" y="91"/>
                </a:lnTo>
                <a:lnTo>
                  <a:pt x="60" y="91"/>
                </a:lnTo>
                <a:lnTo>
                  <a:pt x="60" y="91"/>
                </a:lnTo>
                <a:lnTo>
                  <a:pt x="60" y="89"/>
                </a:lnTo>
                <a:lnTo>
                  <a:pt x="60" y="88"/>
                </a:lnTo>
                <a:lnTo>
                  <a:pt x="60" y="86"/>
                </a:lnTo>
                <a:lnTo>
                  <a:pt x="60" y="86"/>
                </a:lnTo>
                <a:close/>
                <a:moveTo>
                  <a:pt x="56" y="85"/>
                </a:moveTo>
                <a:lnTo>
                  <a:pt x="56" y="85"/>
                </a:lnTo>
                <a:lnTo>
                  <a:pt x="54" y="86"/>
                </a:lnTo>
                <a:lnTo>
                  <a:pt x="54" y="89"/>
                </a:lnTo>
                <a:lnTo>
                  <a:pt x="57" y="90"/>
                </a:lnTo>
                <a:lnTo>
                  <a:pt x="58" y="91"/>
                </a:lnTo>
                <a:lnTo>
                  <a:pt x="58" y="91"/>
                </a:lnTo>
                <a:lnTo>
                  <a:pt x="58" y="90"/>
                </a:lnTo>
                <a:lnTo>
                  <a:pt x="57" y="89"/>
                </a:lnTo>
                <a:lnTo>
                  <a:pt x="56" y="88"/>
                </a:lnTo>
                <a:lnTo>
                  <a:pt x="56" y="85"/>
                </a:lnTo>
                <a:lnTo>
                  <a:pt x="56" y="85"/>
                </a:lnTo>
                <a:close/>
                <a:moveTo>
                  <a:pt x="34" y="339"/>
                </a:moveTo>
                <a:lnTo>
                  <a:pt x="34" y="339"/>
                </a:lnTo>
                <a:lnTo>
                  <a:pt x="34" y="338"/>
                </a:lnTo>
                <a:lnTo>
                  <a:pt x="34" y="338"/>
                </a:lnTo>
                <a:lnTo>
                  <a:pt x="33" y="337"/>
                </a:lnTo>
                <a:lnTo>
                  <a:pt x="33" y="335"/>
                </a:lnTo>
                <a:lnTo>
                  <a:pt x="33" y="335"/>
                </a:lnTo>
                <a:lnTo>
                  <a:pt x="34" y="337"/>
                </a:lnTo>
                <a:lnTo>
                  <a:pt x="35" y="338"/>
                </a:lnTo>
                <a:lnTo>
                  <a:pt x="36" y="338"/>
                </a:lnTo>
                <a:lnTo>
                  <a:pt x="36" y="338"/>
                </a:lnTo>
                <a:lnTo>
                  <a:pt x="36" y="339"/>
                </a:lnTo>
                <a:lnTo>
                  <a:pt x="34" y="339"/>
                </a:lnTo>
                <a:lnTo>
                  <a:pt x="34" y="339"/>
                </a:lnTo>
                <a:close/>
                <a:moveTo>
                  <a:pt x="50" y="0"/>
                </a:moveTo>
                <a:lnTo>
                  <a:pt x="50" y="0"/>
                </a:lnTo>
                <a:lnTo>
                  <a:pt x="51" y="1"/>
                </a:lnTo>
                <a:lnTo>
                  <a:pt x="51" y="3"/>
                </a:lnTo>
                <a:lnTo>
                  <a:pt x="51" y="5"/>
                </a:lnTo>
                <a:lnTo>
                  <a:pt x="51" y="5"/>
                </a:lnTo>
                <a:lnTo>
                  <a:pt x="50" y="5"/>
                </a:lnTo>
                <a:lnTo>
                  <a:pt x="50" y="4"/>
                </a:lnTo>
                <a:lnTo>
                  <a:pt x="50" y="0"/>
                </a:lnTo>
                <a:lnTo>
                  <a:pt x="50" y="0"/>
                </a:lnTo>
                <a:close/>
                <a:moveTo>
                  <a:pt x="48" y="111"/>
                </a:moveTo>
                <a:lnTo>
                  <a:pt x="48" y="111"/>
                </a:lnTo>
                <a:lnTo>
                  <a:pt x="48" y="110"/>
                </a:lnTo>
                <a:lnTo>
                  <a:pt x="50" y="109"/>
                </a:lnTo>
                <a:lnTo>
                  <a:pt x="50" y="109"/>
                </a:lnTo>
                <a:lnTo>
                  <a:pt x="50" y="108"/>
                </a:lnTo>
                <a:lnTo>
                  <a:pt x="50" y="108"/>
                </a:lnTo>
                <a:lnTo>
                  <a:pt x="51" y="109"/>
                </a:lnTo>
                <a:lnTo>
                  <a:pt x="51" y="110"/>
                </a:lnTo>
                <a:lnTo>
                  <a:pt x="50" y="110"/>
                </a:lnTo>
                <a:lnTo>
                  <a:pt x="51" y="111"/>
                </a:lnTo>
                <a:lnTo>
                  <a:pt x="51" y="111"/>
                </a:lnTo>
                <a:lnTo>
                  <a:pt x="50" y="113"/>
                </a:lnTo>
                <a:lnTo>
                  <a:pt x="50" y="111"/>
                </a:lnTo>
                <a:lnTo>
                  <a:pt x="50" y="110"/>
                </a:lnTo>
                <a:lnTo>
                  <a:pt x="48" y="111"/>
                </a:lnTo>
                <a:lnTo>
                  <a:pt x="48" y="111"/>
                </a:lnTo>
                <a:close/>
                <a:moveTo>
                  <a:pt x="54" y="106"/>
                </a:moveTo>
                <a:lnTo>
                  <a:pt x="54" y="106"/>
                </a:lnTo>
                <a:lnTo>
                  <a:pt x="56" y="108"/>
                </a:lnTo>
                <a:lnTo>
                  <a:pt x="56" y="108"/>
                </a:lnTo>
                <a:lnTo>
                  <a:pt x="56" y="108"/>
                </a:lnTo>
                <a:lnTo>
                  <a:pt x="56" y="110"/>
                </a:lnTo>
                <a:lnTo>
                  <a:pt x="56" y="113"/>
                </a:lnTo>
                <a:lnTo>
                  <a:pt x="56" y="113"/>
                </a:lnTo>
                <a:lnTo>
                  <a:pt x="54" y="111"/>
                </a:lnTo>
                <a:lnTo>
                  <a:pt x="54" y="110"/>
                </a:lnTo>
                <a:lnTo>
                  <a:pt x="54" y="106"/>
                </a:lnTo>
                <a:lnTo>
                  <a:pt x="54" y="106"/>
                </a:lnTo>
                <a:close/>
                <a:moveTo>
                  <a:pt x="42" y="93"/>
                </a:moveTo>
                <a:lnTo>
                  <a:pt x="42" y="91"/>
                </a:lnTo>
                <a:lnTo>
                  <a:pt x="42" y="91"/>
                </a:lnTo>
                <a:lnTo>
                  <a:pt x="43" y="91"/>
                </a:lnTo>
                <a:lnTo>
                  <a:pt x="43" y="90"/>
                </a:lnTo>
                <a:lnTo>
                  <a:pt x="43" y="90"/>
                </a:lnTo>
                <a:lnTo>
                  <a:pt x="43" y="90"/>
                </a:lnTo>
                <a:lnTo>
                  <a:pt x="42" y="90"/>
                </a:lnTo>
                <a:lnTo>
                  <a:pt x="42" y="90"/>
                </a:lnTo>
                <a:lnTo>
                  <a:pt x="42" y="90"/>
                </a:lnTo>
                <a:lnTo>
                  <a:pt x="42" y="89"/>
                </a:lnTo>
                <a:lnTo>
                  <a:pt x="43" y="88"/>
                </a:lnTo>
                <a:lnTo>
                  <a:pt x="43" y="88"/>
                </a:lnTo>
                <a:lnTo>
                  <a:pt x="41" y="88"/>
                </a:lnTo>
                <a:lnTo>
                  <a:pt x="41" y="88"/>
                </a:lnTo>
                <a:lnTo>
                  <a:pt x="42" y="86"/>
                </a:lnTo>
                <a:lnTo>
                  <a:pt x="42" y="85"/>
                </a:lnTo>
                <a:lnTo>
                  <a:pt x="42" y="81"/>
                </a:lnTo>
                <a:lnTo>
                  <a:pt x="42" y="81"/>
                </a:lnTo>
                <a:lnTo>
                  <a:pt x="43" y="83"/>
                </a:lnTo>
                <a:lnTo>
                  <a:pt x="43" y="84"/>
                </a:lnTo>
                <a:lnTo>
                  <a:pt x="43" y="84"/>
                </a:lnTo>
                <a:lnTo>
                  <a:pt x="45" y="84"/>
                </a:lnTo>
                <a:lnTo>
                  <a:pt x="45" y="84"/>
                </a:lnTo>
                <a:lnTo>
                  <a:pt x="43" y="86"/>
                </a:lnTo>
                <a:lnTo>
                  <a:pt x="43" y="86"/>
                </a:lnTo>
                <a:lnTo>
                  <a:pt x="45" y="86"/>
                </a:lnTo>
                <a:lnTo>
                  <a:pt x="45" y="86"/>
                </a:lnTo>
                <a:lnTo>
                  <a:pt x="45" y="89"/>
                </a:lnTo>
                <a:lnTo>
                  <a:pt x="45" y="93"/>
                </a:lnTo>
                <a:lnTo>
                  <a:pt x="45" y="93"/>
                </a:lnTo>
                <a:lnTo>
                  <a:pt x="43" y="93"/>
                </a:lnTo>
                <a:lnTo>
                  <a:pt x="42" y="93"/>
                </a:lnTo>
                <a:lnTo>
                  <a:pt x="42" y="93"/>
                </a:lnTo>
                <a:close/>
                <a:moveTo>
                  <a:pt x="204" y="679"/>
                </a:moveTo>
                <a:lnTo>
                  <a:pt x="204" y="679"/>
                </a:lnTo>
                <a:lnTo>
                  <a:pt x="204" y="681"/>
                </a:lnTo>
                <a:lnTo>
                  <a:pt x="203" y="682"/>
                </a:lnTo>
                <a:lnTo>
                  <a:pt x="202" y="682"/>
                </a:lnTo>
                <a:lnTo>
                  <a:pt x="202" y="682"/>
                </a:lnTo>
                <a:lnTo>
                  <a:pt x="202" y="681"/>
                </a:lnTo>
                <a:lnTo>
                  <a:pt x="204" y="679"/>
                </a:lnTo>
                <a:lnTo>
                  <a:pt x="204" y="679"/>
                </a:lnTo>
                <a:close/>
                <a:moveTo>
                  <a:pt x="47" y="98"/>
                </a:moveTo>
                <a:lnTo>
                  <a:pt x="47" y="98"/>
                </a:lnTo>
                <a:lnTo>
                  <a:pt x="48" y="94"/>
                </a:lnTo>
                <a:lnTo>
                  <a:pt x="48" y="93"/>
                </a:lnTo>
                <a:lnTo>
                  <a:pt x="47" y="93"/>
                </a:lnTo>
                <a:lnTo>
                  <a:pt x="47" y="93"/>
                </a:lnTo>
                <a:lnTo>
                  <a:pt x="47" y="91"/>
                </a:lnTo>
                <a:lnTo>
                  <a:pt x="47" y="90"/>
                </a:lnTo>
                <a:lnTo>
                  <a:pt x="48" y="90"/>
                </a:lnTo>
                <a:lnTo>
                  <a:pt x="48" y="89"/>
                </a:lnTo>
                <a:lnTo>
                  <a:pt x="48" y="89"/>
                </a:lnTo>
                <a:lnTo>
                  <a:pt x="48" y="88"/>
                </a:lnTo>
                <a:lnTo>
                  <a:pt x="47" y="86"/>
                </a:lnTo>
                <a:lnTo>
                  <a:pt x="47" y="85"/>
                </a:lnTo>
                <a:lnTo>
                  <a:pt x="47" y="84"/>
                </a:lnTo>
                <a:lnTo>
                  <a:pt x="47" y="84"/>
                </a:lnTo>
                <a:lnTo>
                  <a:pt x="48" y="85"/>
                </a:lnTo>
                <a:lnTo>
                  <a:pt x="50" y="89"/>
                </a:lnTo>
                <a:lnTo>
                  <a:pt x="50" y="89"/>
                </a:lnTo>
                <a:lnTo>
                  <a:pt x="50" y="94"/>
                </a:lnTo>
                <a:lnTo>
                  <a:pt x="48" y="96"/>
                </a:lnTo>
                <a:lnTo>
                  <a:pt x="47" y="98"/>
                </a:lnTo>
                <a:lnTo>
                  <a:pt x="47" y="98"/>
                </a:lnTo>
                <a:close/>
                <a:moveTo>
                  <a:pt x="48" y="99"/>
                </a:moveTo>
                <a:lnTo>
                  <a:pt x="48" y="99"/>
                </a:lnTo>
                <a:lnTo>
                  <a:pt x="50" y="100"/>
                </a:lnTo>
                <a:lnTo>
                  <a:pt x="50" y="101"/>
                </a:lnTo>
                <a:lnTo>
                  <a:pt x="50" y="104"/>
                </a:lnTo>
                <a:lnTo>
                  <a:pt x="50" y="106"/>
                </a:lnTo>
                <a:lnTo>
                  <a:pt x="50" y="106"/>
                </a:lnTo>
                <a:lnTo>
                  <a:pt x="48" y="106"/>
                </a:lnTo>
                <a:lnTo>
                  <a:pt x="48" y="108"/>
                </a:lnTo>
                <a:lnTo>
                  <a:pt x="48" y="108"/>
                </a:lnTo>
                <a:lnTo>
                  <a:pt x="47" y="106"/>
                </a:lnTo>
                <a:lnTo>
                  <a:pt x="47" y="104"/>
                </a:lnTo>
                <a:lnTo>
                  <a:pt x="48" y="101"/>
                </a:lnTo>
                <a:lnTo>
                  <a:pt x="48" y="99"/>
                </a:lnTo>
                <a:lnTo>
                  <a:pt x="48" y="99"/>
                </a:lnTo>
                <a:close/>
                <a:moveTo>
                  <a:pt x="53" y="94"/>
                </a:moveTo>
                <a:lnTo>
                  <a:pt x="53" y="94"/>
                </a:lnTo>
                <a:lnTo>
                  <a:pt x="52" y="91"/>
                </a:lnTo>
                <a:lnTo>
                  <a:pt x="52" y="91"/>
                </a:lnTo>
                <a:lnTo>
                  <a:pt x="53" y="91"/>
                </a:lnTo>
                <a:lnTo>
                  <a:pt x="53" y="93"/>
                </a:lnTo>
                <a:lnTo>
                  <a:pt x="53" y="94"/>
                </a:lnTo>
                <a:lnTo>
                  <a:pt x="54" y="94"/>
                </a:lnTo>
                <a:lnTo>
                  <a:pt x="54" y="94"/>
                </a:lnTo>
                <a:lnTo>
                  <a:pt x="53" y="99"/>
                </a:lnTo>
                <a:lnTo>
                  <a:pt x="53" y="103"/>
                </a:lnTo>
                <a:lnTo>
                  <a:pt x="53" y="103"/>
                </a:lnTo>
                <a:lnTo>
                  <a:pt x="52" y="103"/>
                </a:lnTo>
                <a:lnTo>
                  <a:pt x="52" y="100"/>
                </a:lnTo>
                <a:lnTo>
                  <a:pt x="53" y="94"/>
                </a:lnTo>
                <a:lnTo>
                  <a:pt x="53" y="94"/>
                </a:lnTo>
                <a:close/>
                <a:moveTo>
                  <a:pt x="7" y="3"/>
                </a:moveTo>
                <a:lnTo>
                  <a:pt x="7" y="3"/>
                </a:lnTo>
                <a:lnTo>
                  <a:pt x="11" y="5"/>
                </a:lnTo>
                <a:lnTo>
                  <a:pt x="13" y="6"/>
                </a:lnTo>
                <a:lnTo>
                  <a:pt x="14" y="8"/>
                </a:lnTo>
                <a:lnTo>
                  <a:pt x="14" y="8"/>
                </a:lnTo>
                <a:lnTo>
                  <a:pt x="14" y="11"/>
                </a:lnTo>
                <a:lnTo>
                  <a:pt x="14" y="11"/>
                </a:lnTo>
                <a:lnTo>
                  <a:pt x="16" y="14"/>
                </a:lnTo>
                <a:lnTo>
                  <a:pt x="17" y="15"/>
                </a:lnTo>
                <a:lnTo>
                  <a:pt x="16" y="16"/>
                </a:lnTo>
                <a:lnTo>
                  <a:pt x="16" y="16"/>
                </a:lnTo>
                <a:lnTo>
                  <a:pt x="18" y="20"/>
                </a:lnTo>
                <a:lnTo>
                  <a:pt x="18" y="20"/>
                </a:lnTo>
                <a:lnTo>
                  <a:pt x="18" y="30"/>
                </a:lnTo>
                <a:lnTo>
                  <a:pt x="18" y="35"/>
                </a:lnTo>
                <a:lnTo>
                  <a:pt x="17" y="39"/>
                </a:lnTo>
                <a:lnTo>
                  <a:pt x="17" y="39"/>
                </a:lnTo>
                <a:lnTo>
                  <a:pt x="17" y="38"/>
                </a:lnTo>
                <a:lnTo>
                  <a:pt x="17" y="38"/>
                </a:lnTo>
                <a:lnTo>
                  <a:pt x="16" y="38"/>
                </a:lnTo>
                <a:lnTo>
                  <a:pt x="16" y="39"/>
                </a:lnTo>
                <a:lnTo>
                  <a:pt x="16" y="40"/>
                </a:lnTo>
                <a:lnTo>
                  <a:pt x="16" y="40"/>
                </a:lnTo>
                <a:lnTo>
                  <a:pt x="13" y="43"/>
                </a:lnTo>
                <a:lnTo>
                  <a:pt x="13" y="45"/>
                </a:lnTo>
                <a:lnTo>
                  <a:pt x="13" y="45"/>
                </a:lnTo>
                <a:lnTo>
                  <a:pt x="16" y="43"/>
                </a:lnTo>
                <a:lnTo>
                  <a:pt x="17" y="40"/>
                </a:lnTo>
                <a:lnTo>
                  <a:pt x="17" y="40"/>
                </a:lnTo>
                <a:lnTo>
                  <a:pt x="17" y="41"/>
                </a:lnTo>
                <a:lnTo>
                  <a:pt x="17" y="44"/>
                </a:lnTo>
                <a:lnTo>
                  <a:pt x="17" y="48"/>
                </a:lnTo>
                <a:lnTo>
                  <a:pt x="17" y="48"/>
                </a:lnTo>
                <a:lnTo>
                  <a:pt x="16" y="46"/>
                </a:lnTo>
                <a:lnTo>
                  <a:pt x="16" y="48"/>
                </a:lnTo>
                <a:lnTo>
                  <a:pt x="14" y="46"/>
                </a:lnTo>
                <a:lnTo>
                  <a:pt x="14" y="46"/>
                </a:lnTo>
                <a:lnTo>
                  <a:pt x="14" y="48"/>
                </a:lnTo>
                <a:lnTo>
                  <a:pt x="14" y="49"/>
                </a:lnTo>
                <a:lnTo>
                  <a:pt x="14" y="49"/>
                </a:lnTo>
                <a:lnTo>
                  <a:pt x="16" y="49"/>
                </a:lnTo>
                <a:lnTo>
                  <a:pt x="17" y="48"/>
                </a:lnTo>
                <a:lnTo>
                  <a:pt x="18" y="48"/>
                </a:lnTo>
                <a:lnTo>
                  <a:pt x="18" y="50"/>
                </a:lnTo>
                <a:lnTo>
                  <a:pt x="18" y="50"/>
                </a:lnTo>
                <a:lnTo>
                  <a:pt x="18" y="49"/>
                </a:lnTo>
                <a:lnTo>
                  <a:pt x="17" y="50"/>
                </a:lnTo>
                <a:lnTo>
                  <a:pt x="16" y="51"/>
                </a:lnTo>
                <a:lnTo>
                  <a:pt x="16" y="53"/>
                </a:lnTo>
                <a:lnTo>
                  <a:pt x="16" y="53"/>
                </a:lnTo>
                <a:lnTo>
                  <a:pt x="17" y="53"/>
                </a:lnTo>
                <a:lnTo>
                  <a:pt x="17" y="51"/>
                </a:lnTo>
                <a:lnTo>
                  <a:pt x="17" y="51"/>
                </a:lnTo>
                <a:lnTo>
                  <a:pt x="17" y="51"/>
                </a:lnTo>
                <a:lnTo>
                  <a:pt x="17" y="53"/>
                </a:lnTo>
                <a:lnTo>
                  <a:pt x="18" y="56"/>
                </a:lnTo>
                <a:lnTo>
                  <a:pt x="18" y="56"/>
                </a:lnTo>
                <a:lnTo>
                  <a:pt x="17" y="56"/>
                </a:lnTo>
                <a:lnTo>
                  <a:pt x="16" y="58"/>
                </a:lnTo>
                <a:lnTo>
                  <a:pt x="16" y="58"/>
                </a:lnTo>
                <a:lnTo>
                  <a:pt x="17" y="59"/>
                </a:lnTo>
                <a:lnTo>
                  <a:pt x="16" y="60"/>
                </a:lnTo>
                <a:lnTo>
                  <a:pt x="14" y="64"/>
                </a:lnTo>
                <a:lnTo>
                  <a:pt x="14" y="64"/>
                </a:lnTo>
                <a:lnTo>
                  <a:pt x="13" y="59"/>
                </a:lnTo>
                <a:lnTo>
                  <a:pt x="12" y="58"/>
                </a:lnTo>
                <a:lnTo>
                  <a:pt x="10" y="56"/>
                </a:lnTo>
                <a:lnTo>
                  <a:pt x="10" y="56"/>
                </a:lnTo>
                <a:lnTo>
                  <a:pt x="11" y="56"/>
                </a:lnTo>
                <a:lnTo>
                  <a:pt x="11" y="55"/>
                </a:lnTo>
                <a:lnTo>
                  <a:pt x="11" y="55"/>
                </a:lnTo>
                <a:lnTo>
                  <a:pt x="11" y="55"/>
                </a:lnTo>
                <a:lnTo>
                  <a:pt x="10" y="55"/>
                </a:lnTo>
                <a:lnTo>
                  <a:pt x="8" y="55"/>
                </a:lnTo>
                <a:lnTo>
                  <a:pt x="8" y="55"/>
                </a:lnTo>
                <a:lnTo>
                  <a:pt x="8" y="53"/>
                </a:lnTo>
                <a:lnTo>
                  <a:pt x="8" y="50"/>
                </a:lnTo>
                <a:lnTo>
                  <a:pt x="8" y="50"/>
                </a:lnTo>
                <a:lnTo>
                  <a:pt x="8" y="50"/>
                </a:lnTo>
                <a:lnTo>
                  <a:pt x="10" y="51"/>
                </a:lnTo>
                <a:lnTo>
                  <a:pt x="10" y="53"/>
                </a:lnTo>
                <a:lnTo>
                  <a:pt x="10" y="53"/>
                </a:lnTo>
                <a:lnTo>
                  <a:pt x="11" y="53"/>
                </a:lnTo>
                <a:lnTo>
                  <a:pt x="11" y="51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6"/>
                </a:lnTo>
                <a:lnTo>
                  <a:pt x="11" y="46"/>
                </a:lnTo>
                <a:lnTo>
                  <a:pt x="11" y="45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7" y="46"/>
                </a:lnTo>
                <a:lnTo>
                  <a:pt x="7" y="46"/>
                </a:lnTo>
                <a:lnTo>
                  <a:pt x="7" y="49"/>
                </a:lnTo>
                <a:lnTo>
                  <a:pt x="7" y="51"/>
                </a:lnTo>
                <a:lnTo>
                  <a:pt x="7" y="51"/>
                </a:lnTo>
                <a:lnTo>
                  <a:pt x="6" y="35"/>
                </a:lnTo>
                <a:lnTo>
                  <a:pt x="6" y="35"/>
                </a:lnTo>
                <a:lnTo>
                  <a:pt x="10" y="35"/>
                </a:lnTo>
                <a:lnTo>
                  <a:pt x="12" y="35"/>
                </a:lnTo>
                <a:lnTo>
                  <a:pt x="12" y="35"/>
                </a:lnTo>
                <a:lnTo>
                  <a:pt x="12" y="33"/>
                </a:lnTo>
                <a:lnTo>
                  <a:pt x="11" y="31"/>
                </a:lnTo>
                <a:lnTo>
                  <a:pt x="11" y="31"/>
                </a:lnTo>
                <a:lnTo>
                  <a:pt x="11" y="31"/>
                </a:lnTo>
                <a:lnTo>
                  <a:pt x="10" y="31"/>
                </a:lnTo>
                <a:lnTo>
                  <a:pt x="10" y="33"/>
                </a:lnTo>
                <a:lnTo>
                  <a:pt x="8" y="31"/>
                </a:lnTo>
                <a:lnTo>
                  <a:pt x="8" y="29"/>
                </a:lnTo>
                <a:lnTo>
                  <a:pt x="8" y="29"/>
                </a:lnTo>
                <a:lnTo>
                  <a:pt x="7" y="29"/>
                </a:lnTo>
                <a:lnTo>
                  <a:pt x="6" y="30"/>
                </a:lnTo>
                <a:lnTo>
                  <a:pt x="6" y="33"/>
                </a:lnTo>
                <a:lnTo>
                  <a:pt x="6" y="33"/>
                </a:lnTo>
                <a:lnTo>
                  <a:pt x="5" y="31"/>
                </a:lnTo>
                <a:lnTo>
                  <a:pt x="5" y="29"/>
                </a:lnTo>
                <a:lnTo>
                  <a:pt x="5" y="24"/>
                </a:lnTo>
                <a:lnTo>
                  <a:pt x="5" y="24"/>
                </a:lnTo>
                <a:lnTo>
                  <a:pt x="6" y="25"/>
                </a:lnTo>
                <a:lnTo>
                  <a:pt x="6" y="25"/>
                </a:lnTo>
                <a:lnTo>
                  <a:pt x="6" y="23"/>
                </a:lnTo>
                <a:lnTo>
                  <a:pt x="5" y="21"/>
                </a:lnTo>
                <a:lnTo>
                  <a:pt x="5" y="21"/>
                </a:lnTo>
                <a:lnTo>
                  <a:pt x="4" y="23"/>
                </a:lnTo>
                <a:lnTo>
                  <a:pt x="4" y="23"/>
                </a:lnTo>
                <a:lnTo>
                  <a:pt x="2" y="18"/>
                </a:lnTo>
                <a:lnTo>
                  <a:pt x="1" y="13"/>
                </a:lnTo>
                <a:lnTo>
                  <a:pt x="1" y="13"/>
                </a:lnTo>
                <a:lnTo>
                  <a:pt x="2" y="13"/>
                </a:lnTo>
                <a:lnTo>
                  <a:pt x="4" y="11"/>
                </a:lnTo>
                <a:lnTo>
                  <a:pt x="4" y="11"/>
                </a:lnTo>
                <a:lnTo>
                  <a:pt x="4" y="10"/>
                </a:lnTo>
                <a:lnTo>
                  <a:pt x="2" y="10"/>
                </a:lnTo>
                <a:lnTo>
                  <a:pt x="1" y="10"/>
                </a:lnTo>
                <a:lnTo>
                  <a:pt x="1" y="10"/>
                </a:lnTo>
                <a:lnTo>
                  <a:pt x="1" y="10"/>
                </a:lnTo>
                <a:lnTo>
                  <a:pt x="0" y="10"/>
                </a:lnTo>
                <a:lnTo>
                  <a:pt x="0" y="9"/>
                </a:lnTo>
                <a:lnTo>
                  <a:pt x="1" y="6"/>
                </a:lnTo>
                <a:lnTo>
                  <a:pt x="1" y="6"/>
                </a:lnTo>
                <a:lnTo>
                  <a:pt x="4" y="5"/>
                </a:lnTo>
                <a:lnTo>
                  <a:pt x="7" y="3"/>
                </a:lnTo>
                <a:lnTo>
                  <a:pt x="7" y="3"/>
                </a:lnTo>
                <a:close/>
                <a:moveTo>
                  <a:pt x="13" y="46"/>
                </a:moveTo>
                <a:lnTo>
                  <a:pt x="13" y="46"/>
                </a:lnTo>
                <a:lnTo>
                  <a:pt x="12" y="46"/>
                </a:lnTo>
                <a:lnTo>
                  <a:pt x="11" y="48"/>
                </a:lnTo>
                <a:lnTo>
                  <a:pt x="11" y="50"/>
                </a:lnTo>
                <a:lnTo>
                  <a:pt x="12" y="50"/>
                </a:lnTo>
                <a:lnTo>
                  <a:pt x="12" y="50"/>
                </a:lnTo>
                <a:lnTo>
                  <a:pt x="12" y="49"/>
                </a:lnTo>
                <a:lnTo>
                  <a:pt x="13" y="46"/>
                </a:lnTo>
                <a:lnTo>
                  <a:pt x="13" y="46"/>
                </a:lnTo>
                <a:close/>
                <a:moveTo>
                  <a:pt x="12" y="35"/>
                </a:moveTo>
                <a:lnTo>
                  <a:pt x="12" y="35"/>
                </a:lnTo>
                <a:lnTo>
                  <a:pt x="11" y="36"/>
                </a:lnTo>
                <a:lnTo>
                  <a:pt x="7" y="36"/>
                </a:lnTo>
                <a:lnTo>
                  <a:pt x="7" y="36"/>
                </a:lnTo>
                <a:lnTo>
                  <a:pt x="8" y="38"/>
                </a:lnTo>
                <a:lnTo>
                  <a:pt x="10" y="39"/>
                </a:lnTo>
                <a:lnTo>
                  <a:pt x="11" y="39"/>
                </a:lnTo>
                <a:lnTo>
                  <a:pt x="11" y="39"/>
                </a:lnTo>
                <a:lnTo>
                  <a:pt x="10" y="40"/>
                </a:lnTo>
                <a:lnTo>
                  <a:pt x="10" y="41"/>
                </a:lnTo>
                <a:lnTo>
                  <a:pt x="11" y="44"/>
                </a:lnTo>
                <a:lnTo>
                  <a:pt x="12" y="44"/>
                </a:lnTo>
                <a:lnTo>
                  <a:pt x="12" y="44"/>
                </a:lnTo>
                <a:lnTo>
                  <a:pt x="12" y="43"/>
                </a:lnTo>
                <a:lnTo>
                  <a:pt x="11" y="41"/>
                </a:lnTo>
                <a:lnTo>
                  <a:pt x="11" y="41"/>
                </a:lnTo>
                <a:lnTo>
                  <a:pt x="13" y="38"/>
                </a:lnTo>
                <a:lnTo>
                  <a:pt x="13" y="36"/>
                </a:lnTo>
                <a:lnTo>
                  <a:pt x="12" y="35"/>
                </a:lnTo>
                <a:lnTo>
                  <a:pt x="12" y="35"/>
                </a:lnTo>
                <a:close/>
                <a:moveTo>
                  <a:pt x="10" y="23"/>
                </a:moveTo>
                <a:lnTo>
                  <a:pt x="10" y="23"/>
                </a:lnTo>
                <a:lnTo>
                  <a:pt x="8" y="25"/>
                </a:lnTo>
                <a:lnTo>
                  <a:pt x="10" y="26"/>
                </a:lnTo>
                <a:lnTo>
                  <a:pt x="10" y="26"/>
                </a:lnTo>
                <a:lnTo>
                  <a:pt x="10" y="29"/>
                </a:lnTo>
                <a:lnTo>
                  <a:pt x="10" y="30"/>
                </a:lnTo>
                <a:lnTo>
                  <a:pt x="11" y="30"/>
                </a:lnTo>
                <a:lnTo>
                  <a:pt x="11" y="30"/>
                </a:lnTo>
                <a:lnTo>
                  <a:pt x="11" y="29"/>
                </a:lnTo>
                <a:lnTo>
                  <a:pt x="11" y="28"/>
                </a:lnTo>
                <a:lnTo>
                  <a:pt x="12" y="26"/>
                </a:lnTo>
                <a:lnTo>
                  <a:pt x="12" y="26"/>
                </a:lnTo>
                <a:lnTo>
                  <a:pt x="11" y="26"/>
                </a:lnTo>
                <a:lnTo>
                  <a:pt x="10" y="25"/>
                </a:lnTo>
                <a:lnTo>
                  <a:pt x="10" y="23"/>
                </a:lnTo>
                <a:lnTo>
                  <a:pt x="10" y="23"/>
                </a:lnTo>
                <a:close/>
                <a:moveTo>
                  <a:pt x="12" y="24"/>
                </a:moveTo>
                <a:lnTo>
                  <a:pt x="12" y="24"/>
                </a:lnTo>
                <a:lnTo>
                  <a:pt x="13" y="23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2" y="21"/>
                </a:lnTo>
                <a:lnTo>
                  <a:pt x="12" y="24"/>
                </a:lnTo>
                <a:lnTo>
                  <a:pt x="12" y="24"/>
                </a:lnTo>
                <a:close/>
                <a:moveTo>
                  <a:pt x="8" y="19"/>
                </a:moveTo>
                <a:lnTo>
                  <a:pt x="8" y="19"/>
                </a:lnTo>
                <a:lnTo>
                  <a:pt x="8" y="21"/>
                </a:lnTo>
                <a:lnTo>
                  <a:pt x="10" y="21"/>
                </a:lnTo>
                <a:lnTo>
                  <a:pt x="10" y="21"/>
                </a:lnTo>
                <a:lnTo>
                  <a:pt x="10" y="20"/>
                </a:lnTo>
                <a:lnTo>
                  <a:pt x="11" y="19"/>
                </a:lnTo>
                <a:lnTo>
                  <a:pt x="8" y="19"/>
                </a:lnTo>
                <a:close/>
                <a:moveTo>
                  <a:pt x="6" y="18"/>
                </a:moveTo>
                <a:lnTo>
                  <a:pt x="6" y="18"/>
                </a:lnTo>
                <a:lnTo>
                  <a:pt x="8" y="18"/>
                </a:lnTo>
                <a:lnTo>
                  <a:pt x="10" y="18"/>
                </a:lnTo>
                <a:lnTo>
                  <a:pt x="10" y="16"/>
                </a:lnTo>
                <a:lnTo>
                  <a:pt x="10" y="16"/>
                </a:lnTo>
                <a:lnTo>
                  <a:pt x="7" y="16"/>
                </a:lnTo>
                <a:lnTo>
                  <a:pt x="6" y="16"/>
                </a:lnTo>
                <a:lnTo>
                  <a:pt x="6" y="18"/>
                </a:lnTo>
                <a:lnTo>
                  <a:pt x="6" y="18"/>
                </a:lnTo>
                <a:close/>
                <a:moveTo>
                  <a:pt x="4" y="9"/>
                </a:moveTo>
                <a:lnTo>
                  <a:pt x="4" y="9"/>
                </a:lnTo>
                <a:lnTo>
                  <a:pt x="4" y="9"/>
                </a:lnTo>
                <a:lnTo>
                  <a:pt x="4" y="10"/>
                </a:lnTo>
                <a:lnTo>
                  <a:pt x="4" y="10"/>
                </a:lnTo>
                <a:lnTo>
                  <a:pt x="6" y="9"/>
                </a:lnTo>
                <a:lnTo>
                  <a:pt x="6" y="8"/>
                </a:lnTo>
                <a:lnTo>
                  <a:pt x="6" y="8"/>
                </a:lnTo>
                <a:lnTo>
                  <a:pt x="6" y="8"/>
                </a:lnTo>
                <a:lnTo>
                  <a:pt x="5" y="8"/>
                </a:lnTo>
                <a:lnTo>
                  <a:pt x="5" y="9"/>
                </a:lnTo>
                <a:lnTo>
                  <a:pt x="4" y="9"/>
                </a:lnTo>
                <a:lnTo>
                  <a:pt x="4" y="9"/>
                </a:lnTo>
                <a:close/>
                <a:moveTo>
                  <a:pt x="35" y="294"/>
                </a:moveTo>
                <a:lnTo>
                  <a:pt x="35" y="294"/>
                </a:lnTo>
                <a:lnTo>
                  <a:pt x="35" y="297"/>
                </a:lnTo>
                <a:lnTo>
                  <a:pt x="34" y="298"/>
                </a:lnTo>
                <a:lnTo>
                  <a:pt x="34" y="299"/>
                </a:lnTo>
                <a:lnTo>
                  <a:pt x="34" y="299"/>
                </a:lnTo>
                <a:lnTo>
                  <a:pt x="34" y="295"/>
                </a:lnTo>
                <a:lnTo>
                  <a:pt x="34" y="293"/>
                </a:lnTo>
                <a:lnTo>
                  <a:pt x="34" y="293"/>
                </a:lnTo>
                <a:lnTo>
                  <a:pt x="35" y="293"/>
                </a:lnTo>
                <a:lnTo>
                  <a:pt x="35" y="294"/>
                </a:lnTo>
                <a:lnTo>
                  <a:pt x="35" y="294"/>
                </a:lnTo>
                <a:close/>
                <a:moveTo>
                  <a:pt x="33" y="295"/>
                </a:moveTo>
                <a:lnTo>
                  <a:pt x="33" y="295"/>
                </a:lnTo>
                <a:lnTo>
                  <a:pt x="31" y="297"/>
                </a:lnTo>
                <a:lnTo>
                  <a:pt x="31" y="295"/>
                </a:lnTo>
                <a:lnTo>
                  <a:pt x="31" y="293"/>
                </a:lnTo>
                <a:lnTo>
                  <a:pt x="31" y="292"/>
                </a:lnTo>
                <a:lnTo>
                  <a:pt x="31" y="292"/>
                </a:lnTo>
                <a:lnTo>
                  <a:pt x="33" y="293"/>
                </a:lnTo>
                <a:lnTo>
                  <a:pt x="31" y="294"/>
                </a:lnTo>
                <a:lnTo>
                  <a:pt x="31" y="295"/>
                </a:lnTo>
                <a:lnTo>
                  <a:pt x="33" y="295"/>
                </a:lnTo>
                <a:lnTo>
                  <a:pt x="33" y="295"/>
                </a:lnTo>
                <a:close/>
                <a:moveTo>
                  <a:pt x="31" y="275"/>
                </a:moveTo>
                <a:lnTo>
                  <a:pt x="31" y="275"/>
                </a:lnTo>
                <a:lnTo>
                  <a:pt x="34" y="279"/>
                </a:lnTo>
                <a:lnTo>
                  <a:pt x="34" y="282"/>
                </a:lnTo>
                <a:lnTo>
                  <a:pt x="33" y="283"/>
                </a:lnTo>
                <a:lnTo>
                  <a:pt x="33" y="283"/>
                </a:lnTo>
                <a:lnTo>
                  <a:pt x="34" y="287"/>
                </a:lnTo>
                <a:lnTo>
                  <a:pt x="34" y="287"/>
                </a:lnTo>
                <a:lnTo>
                  <a:pt x="34" y="287"/>
                </a:lnTo>
                <a:lnTo>
                  <a:pt x="34" y="287"/>
                </a:lnTo>
                <a:lnTo>
                  <a:pt x="33" y="287"/>
                </a:lnTo>
                <a:lnTo>
                  <a:pt x="33" y="287"/>
                </a:lnTo>
                <a:lnTo>
                  <a:pt x="33" y="284"/>
                </a:lnTo>
                <a:lnTo>
                  <a:pt x="33" y="282"/>
                </a:lnTo>
                <a:lnTo>
                  <a:pt x="33" y="280"/>
                </a:lnTo>
                <a:lnTo>
                  <a:pt x="33" y="279"/>
                </a:lnTo>
                <a:lnTo>
                  <a:pt x="31" y="279"/>
                </a:lnTo>
                <a:lnTo>
                  <a:pt x="31" y="279"/>
                </a:lnTo>
                <a:lnTo>
                  <a:pt x="31" y="278"/>
                </a:lnTo>
                <a:lnTo>
                  <a:pt x="31" y="275"/>
                </a:lnTo>
                <a:lnTo>
                  <a:pt x="31" y="275"/>
                </a:lnTo>
                <a:close/>
                <a:moveTo>
                  <a:pt x="34" y="300"/>
                </a:moveTo>
                <a:lnTo>
                  <a:pt x="34" y="300"/>
                </a:lnTo>
                <a:lnTo>
                  <a:pt x="34" y="303"/>
                </a:lnTo>
                <a:lnTo>
                  <a:pt x="34" y="304"/>
                </a:lnTo>
                <a:lnTo>
                  <a:pt x="35" y="305"/>
                </a:lnTo>
                <a:lnTo>
                  <a:pt x="35" y="307"/>
                </a:lnTo>
                <a:lnTo>
                  <a:pt x="35" y="307"/>
                </a:lnTo>
                <a:lnTo>
                  <a:pt x="34" y="305"/>
                </a:lnTo>
                <a:lnTo>
                  <a:pt x="33" y="304"/>
                </a:lnTo>
                <a:lnTo>
                  <a:pt x="33" y="303"/>
                </a:lnTo>
                <a:lnTo>
                  <a:pt x="33" y="302"/>
                </a:lnTo>
                <a:lnTo>
                  <a:pt x="33" y="302"/>
                </a:lnTo>
                <a:lnTo>
                  <a:pt x="34" y="300"/>
                </a:lnTo>
                <a:lnTo>
                  <a:pt x="35" y="299"/>
                </a:lnTo>
                <a:lnTo>
                  <a:pt x="35" y="300"/>
                </a:lnTo>
                <a:lnTo>
                  <a:pt x="35" y="300"/>
                </a:lnTo>
                <a:lnTo>
                  <a:pt x="36" y="299"/>
                </a:lnTo>
                <a:lnTo>
                  <a:pt x="35" y="299"/>
                </a:lnTo>
                <a:lnTo>
                  <a:pt x="35" y="298"/>
                </a:lnTo>
                <a:lnTo>
                  <a:pt x="35" y="298"/>
                </a:lnTo>
                <a:lnTo>
                  <a:pt x="35" y="298"/>
                </a:lnTo>
                <a:lnTo>
                  <a:pt x="36" y="298"/>
                </a:lnTo>
                <a:lnTo>
                  <a:pt x="37" y="299"/>
                </a:lnTo>
                <a:lnTo>
                  <a:pt x="36" y="302"/>
                </a:lnTo>
                <a:lnTo>
                  <a:pt x="36" y="302"/>
                </a:lnTo>
                <a:lnTo>
                  <a:pt x="35" y="302"/>
                </a:lnTo>
                <a:lnTo>
                  <a:pt x="34" y="300"/>
                </a:lnTo>
                <a:lnTo>
                  <a:pt x="34" y="300"/>
                </a:lnTo>
                <a:close/>
                <a:moveTo>
                  <a:pt x="37" y="284"/>
                </a:moveTo>
                <a:lnTo>
                  <a:pt x="37" y="284"/>
                </a:lnTo>
                <a:lnTo>
                  <a:pt x="36" y="294"/>
                </a:lnTo>
                <a:lnTo>
                  <a:pt x="36" y="294"/>
                </a:lnTo>
                <a:lnTo>
                  <a:pt x="35" y="293"/>
                </a:lnTo>
                <a:lnTo>
                  <a:pt x="34" y="292"/>
                </a:lnTo>
                <a:lnTo>
                  <a:pt x="34" y="288"/>
                </a:lnTo>
                <a:lnTo>
                  <a:pt x="34" y="288"/>
                </a:lnTo>
                <a:lnTo>
                  <a:pt x="35" y="288"/>
                </a:lnTo>
                <a:lnTo>
                  <a:pt x="35" y="289"/>
                </a:lnTo>
                <a:lnTo>
                  <a:pt x="35" y="290"/>
                </a:lnTo>
                <a:lnTo>
                  <a:pt x="35" y="290"/>
                </a:lnTo>
                <a:lnTo>
                  <a:pt x="35" y="290"/>
                </a:lnTo>
                <a:lnTo>
                  <a:pt x="36" y="289"/>
                </a:lnTo>
                <a:lnTo>
                  <a:pt x="36" y="287"/>
                </a:lnTo>
                <a:lnTo>
                  <a:pt x="36" y="285"/>
                </a:lnTo>
                <a:lnTo>
                  <a:pt x="37" y="284"/>
                </a:lnTo>
                <a:lnTo>
                  <a:pt x="37" y="284"/>
                </a:lnTo>
                <a:close/>
                <a:moveTo>
                  <a:pt x="39" y="155"/>
                </a:moveTo>
                <a:lnTo>
                  <a:pt x="39" y="155"/>
                </a:lnTo>
                <a:lnTo>
                  <a:pt x="37" y="155"/>
                </a:lnTo>
                <a:lnTo>
                  <a:pt x="37" y="155"/>
                </a:lnTo>
                <a:lnTo>
                  <a:pt x="37" y="155"/>
                </a:lnTo>
                <a:lnTo>
                  <a:pt x="36" y="155"/>
                </a:lnTo>
                <a:lnTo>
                  <a:pt x="36" y="154"/>
                </a:lnTo>
                <a:lnTo>
                  <a:pt x="39" y="153"/>
                </a:lnTo>
                <a:lnTo>
                  <a:pt x="39" y="155"/>
                </a:lnTo>
                <a:close/>
                <a:moveTo>
                  <a:pt x="36" y="310"/>
                </a:moveTo>
                <a:lnTo>
                  <a:pt x="36" y="310"/>
                </a:lnTo>
                <a:lnTo>
                  <a:pt x="36" y="308"/>
                </a:lnTo>
                <a:lnTo>
                  <a:pt x="36" y="305"/>
                </a:lnTo>
                <a:lnTo>
                  <a:pt x="36" y="305"/>
                </a:lnTo>
                <a:lnTo>
                  <a:pt x="36" y="305"/>
                </a:lnTo>
                <a:lnTo>
                  <a:pt x="37" y="307"/>
                </a:lnTo>
                <a:lnTo>
                  <a:pt x="37" y="307"/>
                </a:lnTo>
                <a:lnTo>
                  <a:pt x="39" y="307"/>
                </a:lnTo>
                <a:lnTo>
                  <a:pt x="39" y="307"/>
                </a:lnTo>
                <a:lnTo>
                  <a:pt x="37" y="309"/>
                </a:lnTo>
                <a:lnTo>
                  <a:pt x="37" y="310"/>
                </a:lnTo>
                <a:lnTo>
                  <a:pt x="36" y="310"/>
                </a:lnTo>
                <a:lnTo>
                  <a:pt x="36" y="310"/>
                </a:lnTo>
                <a:close/>
                <a:moveTo>
                  <a:pt x="29" y="334"/>
                </a:moveTo>
                <a:lnTo>
                  <a:pt x="29" y="334"/>
                </a:lnTo>
                <a:lnTo>
                  <a:pt x="28" y="333"/>
                </a:lnTo>
                <a:lnTo>
                  <a:pt x="28" y="330"/>
                </a:lnTo>
                <a:lnTo>
                  <a:pt x="28" y="328"/>
                </a:lnTo>
                <a:lnTo>
                  <a:pt x="29" y="327"/>
                </a:lnTo>
                <a:lnTo>
                  <a:pt x="29" y="327"/>
                </a:lnTo>
                <a:lnTo>
                  <a:pt x="30" y="327"/>
                </a:lnTo>
                <a:lnTo>
                  <a:pt x="30" y="327"/>
                </a:lnTo>
                <a:lnTo>
                  <a:pt x="29" y="328"/>
                </a:lnTo>
                <a:lnTo>
                  <a:pt x="29" y="328"/>
                </a:lnTo>
                <a:lnTo>
                  <a:pt x="29" y="332"/>
                </a:lnTo>
                <a:lnTo>
                  <a:pt x="29" y="334"/>
                </a:lnTo>
                <a:lnTo>
                  <a:pt x="29" y="334"/>
                </a:lnTo>
                <a:close/>
                <a:moveTo>
                  <a:pt x="37" y="278"/>
                </a:moveTo>
                <a:lnTo>
                  <a:pt x="37" y="278"/>
                </a:lnTo>
                <a:lnTo>
                  <a:pt x="36" y="277"/>
                </a:lnTo>
                <a:lnTo>
                  <a:pt x="35" y="275"/>
                </a:lnTo>
                <a:lnTo>
                  <a:pt x="34" y="275"/>
                </a:lnTo>
                <a:lnTo>
                  <a:pt x="34" y="273"/>
                </a:lnTo>
                <a:lnTo>
                  <a:pt x="34" y="273"/>
                </a:lnTo>
                <a:lnTo>
                  <a:pt x="35" y="274"/>
                </a:lnTo>
                <a:lnTo>
                  <a:pt x="37" y="275"/>
                </a:lnTo>
                <a:lnTo>
                  <a:pt x="37" y="275"/>
                </a:lnTo>
                <a:lnTo>
                  <a:pt x="39" y="279"/>
                </a:lnTo>
                <a:lnTo>
                  <a:pt x="37" y="280"/>
                </a:lnTo>
                <a:lnTo>
                  <a:pt x="36" y="282"/>
                </a:lnTo>
                <a:lnTo>
                  <a:pt x="36" y="282"/>
                </a:lnTo>
                <a:lnTo>
                  <a:pt x="36" y="278"/>
                </a:lnTo>
                <a:lnTo>
                  <a:pt x="36" y="278"/>
                </a:lnTo>
                <a:lnTo>
                  <a:pt x="37" y="278"/>
                </a:lnTo>
                <a:lnTo>
                  <a:pt x="37" y="278"/>
                </a:lnTo>
                <a:close/>
                <a:moveTo>
                  <a:pt x="28" y="323"/>
                </a:moveTo>
                <a:lnTo>
                  <a:pt x="28" y="323"/>
                </a:lnTo>
                <a:lnTo>
                  <a:pt x="28" y="322"/>
                </a:lnTo>
                <a:lnTo>
                  <a:pt x="28" y="319"/>
                </a:lnTo>
                <a:lnTo>
                  <a:pt x="28" y="315"/>
                </a:lnTo>
                <a:lnTo>
                  <a:pt x="28" y="315"/>
                </a:lnTo>
                <a:lnTo>
                  <a:pt x="29" y="319"/>
                </a:lnTo>
                <a:lnTo>
                  <a:pt x="28" y="323"/>
                </a:lnTo>
                <a:lnTo>
                  <a:pt x="28" y="323"/>
                </a:lnTo>
                <a:close/>
                <a:moveTo>
                  <a:pt x="34" y="317"/>
                </a:moveTo>
                <a:lnTo>
                  <a:pt x="34" y="317"/>
                </a:lnTo>
                <a:lnTo>
                  <a:pt x="34" y="315"/>
                </a:lnTo>
                <a:lnTo>
                  <a:pt x="34" y="313"/>
                </a:lnTo>
                <a:lnTo>
                  <a:pt x="34" y="313"/>
                </a:lnTo>
                <a:lnTo>
                  <a:pt x="35" y="314"/>
                </a:lnTo>
                <a:lnTo>
                  <a:pt x="36" y="315"/>
                </a:lnTo>
                <a:lnTo>
                  <a:pt x="36" y="315"/>
                </a:lnTo>
                <a:lnTo>
                  <a:pt x="35" y="317"/>
                </a:lnTo>
                <a:lnTo>
                  <a:pt x="34" y="317"/>
                </a:lnTo>
                <a:lnTo>
                  <a:pt x="34" y="317"/>
                </a:lnTo>
                <a:close/>
                <a:moveTo>
                  <a:pt x="35" y="333"/>
                </a:moveTo>
                <a:lnTo>
                  <a:pt x="35" y="333"/>
                </a:lnTo>
                <a:lnTo>
                  <a:pt x="34" y="333"/>
                </a:lnTo>
                <a:lnTo>
                  <a:pt x="33" y="334"/>
                </a:lnTo>
                <a:lnTo>
                  <a:pt x="33" y="334"/>
                </a:lnTo>
                <a:lnTo>
                  <a:pt x="33" y="333"/>
                </a:lnTo>
                <a:lnTo>
                  <a:pt x="33" y="332"/>
                </a:lnTo>
                <a:lnTo>
                  <a:pt x="33" y="329"/>
                </a:lnTo>
                <a:lnTo>
                  <a:pt x="33" y="328"/>
                </a:lnTo>
                <a:lnTo>
                  <a:pt x="33" y="328"/>
                </a:lnTo>
                <a:lnTo>
                  <a:pt x="34" y="327"/>
                </a:lnTo>
                <a:lnTo>
                  <a:pt x="35" y="325"/>
                </a:lnTo>
                <a:lnTo>
                  <a:pt x="35" y="325"/>
                </a:lnTo>
                <a:lnTo>
                  <a:pt x="34" y="325"/>
                </a:lnTo>
                <a:lnTo>
                  <a:pt x="34" y="325"/>
                </a:lnTo>
                <a:lnTo>
                  <a:pt x="33" y="325"/>
                </a:lnTo>
                <a:lnTo>
                  <a:pt x="33" y="325"/>
                </a:lnTo>
                <a:lnTo>
                  <a:pt x="33" y="323"/>
                </a:lnTo>
                <a:lnTo>
                  <a:pt x="33" y="323"/>
                </a:lnTo>
                <a:lnTo>
                  <a:pt x="34" y="324"/>
                </a:lnTo>
                <a:lnTo>
                  <a:pt x="35" y="324"/>
                </a:lnTo>
                <a:lnTo>
                  <a:pt x="35" y="323"/>
                </a:lnTo>
                <a:lnTo>
                  <a:pt x="35" y="323"/>
                </a:lnTo>
                <a:lnTo>
                  <a:pt x="36" y="325"/>
                </a:lnTo>
                <a:lnTo>
                  <a:pt x="36" y="327"/>
                </a:lnTo>
                <a:lnTo>
                  <a:pt x="36" y="327"/>
                </a:lnTo>
                <a:lnTo>
                  <a:pt x="36" y="327"/>
                </a:lnTo>
                <a:lnTo>
                  <a:pt x="36" y="328"/>
                </a:lnTo>
                <a:lnTo>
                  <a:pt x="36" y="329"/>
                </a:lnTo>
                <a:lnTo>
                  <a:pt x="36" y="329"/>
                </a:lnTo>
                <a:lnTo>
                  <a:pt x="36" y="329"/>
                </a:lnTo>
                <a:lnTo>
                  <a:pt x="36" y="328"/>
                </a:lnTo>
                <a:lnTo>
                  <a:pt x="36" y="328"/>
                </a:lnTo>
                <a:lnTo>
                  <a:pt x="34" y="328"/>
                </a:lnTo>
                <a:lnTo>
                  <a:pt x="34" y="328"/>
                </a:lnTo>
                <a:lnTo>
                  <a:pt x="36" y="330"/>
                </a:lnTo>
                <a:lnTo>
                  <a:pt x="37" y="332"/>
                </a:lnTo>
                <a:lnTo>
                  <a:pt x="37" y="334"/>
                </a:lnTo>
                <a:lnTo>
                  <a:pt x="37" y="334"/>
                </a:lnTo>
                <a:lnTo>
                  <a:pt x="36" y="334"/>
                </a:lnTo>
                <a:lnTo>
                  <a:pt x="36" y="334"/>
                </a:lnTo>
                <a:lnTo>
                  <a:pt x="36" y="337"/>
                </a:lnTo>
                <a:lnTo>
                  <a:pt x="36" y="337"/>
                </a:lnTo>
                <a:lnTo>
                  <a:pt x="34" y="335"/>
                </a:lnTo>
                <a:lnTo>
                  <a:pt x="34" y="335"/>
                </a:lnTo>
                <a:lnTo>
                  <a:pt x="35" y="334"/>
                </a:lnTo>
                <a:lnTo>
                  <a:pt x="35" y="333"/>
                </a:lnTo>
                <a:lnTo>
                  <a:pt x="35" y="333"/>
                </a:lnTo>
                <a:close/>
                <a:moveTo>
                  <a:pt x="27" y="309"/>
                </a:moveTo>
                <a:lnTo>
                  <a:pt x="27" y="309"/>
                </a:lnTo>
                <a:lnTo>
                  <a:pt x="28" y="307"/>
                </a:lnTo>
                <a:lnTo>
                  <a:pt x="27" y="303"/>
                </a:lnTo>
                <a:lnTo>
                  <a:pt x="27" y="303"/>
                </a:lnTo>
                <a:lnTo>
                  <a:pt x="28" y="300"/>
                </a:lnTo>
                <a:lnTo>
                  <a:pt x="28" y="300"/>
                </a:lnTo>
                <a:lnTo>
                  <a:pt x="27" y="299"/>
                </a:lnTo>
                <a:lnTo>
                  <a:pt x="27" y="299"/>
                </a:lnTo>
                <a:lnTo>
                  <a:pt x="27" y="282"/>
                </a:lnTo>
                <a:lnTo>
                  <a:pt x="27" y="282"/>
                </a:lnTo>
                <a:lnTo>
                  <a:pt x="29" y="283"/>
                </a:lnTo>
                <a:lnTo>
                  <a:pt x="29" y="284"/>
                </a:lnTo>
                <a:lnTo>
                  <a:pt x="28" y="287"/>
                </a:lnTo>
                <a:lnTo>
                  <a:pt x="28" y="287"/>
                </a:lnTo>
                <a:lnTo>
                  <a:pt x="29" y="289"/>
                </a:lnTo>
                <a:lnTo>
                  <a:pt x="29" y="292"/>
                </a:lnTo>
                <a:lnTo>
                  <a:pt x="29" y="292"/>
                </a:lnTo>
                <a:lnTo>
                  <a:pt x="29" y="292"/>
                </a:lnTo>
                <a:lnTo>
                  <a:pt x="30" y="292"/>
                </a:lnTo>
                <a:lnTo>
                  <a:pt x="30" y="292"/>
                </a:lnTo>
                <a:lnTo>
                  <a:pt x="30" y="292"/>
                </a:lnTo>
                <a:lnTo>
                  <a:pt x="30" y="293"/>
                </a:lnTo>
                <a:lnTo>
                  <a:pt x="28" y="294"/>
                </a:lnTo>
                <a:lnTo>
                  <a:pt x="28" y="294"/>
                </a:lnTo>
                <a:lnTo>
                  <a:pt x="28" y="300"/>
                </a:lnTo>
                <a:lnTo>
                  <a:pt x="29" y="307"/>
                </a:lnTo>
                <a:lnTo>
                  <a:pt x="29" y="307"/>
                </a:lnTo>
                <a:lnTo>
                  <a:pt x="28" y="308"/>
                </a:lnTo>
                <a:lnTo>
                  <a:pt x="27" y="309"/>
                </a:lnTo>
                <a:lnTo>
                  <a:pt x="27" y="309"/>
                </a:lnTo>
                <a:close/>
                <a:moveTo>
                  <a:pt x="37" y="150"/>
                </a:moveTo>
                <a:lnTo>
                  <a:pt x="37" y="150"/>
                </a:lnTo>
                <a:lnTo>
                  <a:pt x="36" y="150"/>
                </a:lnTo>
                <a:lnTo>
                  <a:pt x="36" y="149"/>
                </a:lnTo>
                <a:lnTo>
                  <a:pt x="36" y="145"/>
                </a:lnTo>
                <a:lnTo>
                  <a:pt x="36" y="145"/>
                </a:lnTo>
                <a:lnTo>
                  <a:pt x="37" y="146"/>
                </a:lnTo>
                <a:lnTo>
                  <a:pt x="37" y="148"/>
                </a:lnTo>
                <a:lnTo>
                  <a:pt x="37" y="149"/>
                </a:lnTo>
                <a:lnTo>
                  <a:pt x="37" y="150"/>
                </a:lnTo>
                <a:lnTo>
                  <a:pt x="37" y="150"/>
                </a:lnTo>
                <a:close/>
                <a:moveTo>
                  <a:pt x="52" y="144"/>
                </a:moveTo>
                <a:lnTo>
                  <a:pt x="52" y="144"/>
                </a:lnTo>
                <a:lnTo>
                  <a:pt x="52" y="145"/>
                </a:lnTo>
                <a:lnTo>
                  <a:pt x="51" y="146"/>
                </a:lnTo>
                <a:lnTo>
                  <a:pt x="51" y="146"/>
                </a:lnTo>
                <a:lnTo>
                  <a:pt x="50" y="146"/>
                </a:lnTo>
                <a:lnTo>
                  <a:pt x="51" y="145"/>
                </a:lnTo>
                <a:lnTo>
                  <a:pt x="52" y="144"/>
                </a:lnTo>
                <a:lnTo>
                  <a:pt x="52" y="144"/>
                </a:lnTo>
                <a:lnTo>
                  <a:pt x="51" y="139"/>
                </a:lnTo>
                <a:lnTo>
                  <a:pt x="51" y="139"/>
                </a:lnTo>
                <a:lnTo>
                  <a:pt x="52" y="136"/>
                </a:lnTo>
                <a:lnTo>
                  <a:pt x="51" y="134"/>
                </a:lnTo>
                <a:lnTo>
                  <a:pt x="51" y="134"/>
                </a:lnTo>
                <a:lnTo>
                  <a:pt x="52" y="133"/>
                </a:lnTo>
                <a:lnTo>
                  <a:pt x="52" y="131"/>
                </a:lnTo>
                <a:lnTo>
                  <a:pt x="52" y="131"/>
                </a:lnTo>
                <a:lnTo>
                  <a:pt x="53" y="133"/>
                </a:lnTo>
                <a:lnTo>
                  <a:pt x="53" y="134"/>
                </a:lnTo>
                <a:lnTo>
                  <a:pt x="52" y="139"/>
                </a:lnTo>
                <a:lnTo>
                  <a:pt x="52" y="139"/>
                </a:lnTo>
                <a:lnTo>
                  <a:pt x="52" y="144"/>
                </a:lnTo>
                <a:lnTo>
                  <a:pt x="52" y="144"/>
                </a:lnTo>
                <a:close/>
                <a:moveTo>
                  <a:pt x="41" y="149"/>
                </a:moveTo>
                <a:lnTo>
                  <a:pt x="41" y="149"/>
                </a:lnTo>
                <a:lnTo>
                  <a:pt x="42" y="149"/>
                </a:lnTo>
                <a:lnTo>
                  <a:pt x="42" y="149"/>
                </a:lnTo>
                <a:lnTo>
                  <a:pt x="42" y="150"/>
                </a:lnTo>
                <a:lnTo>
                  <a:pt x="43" y="150"/>
                </a:lnTo>
                <a:lnTo>
                  <a:pt x="43" y="150"/>
                </a:lnTo>
                <a:lnTo>
                  <a:pt x="43" y="151"/>
                </a:lnTo>
                <a:lnTo>
                  <a:pt x="42" y="151"/>
                </a:lnTo>
                <a:lnTo>
                  <a:pt x="42" y="151"/>
                </a:lnTo>
                <a:lnTo>
                  <a:pt x="41" y="150"/>
                </a:lnTo>
                <a:lnTo>
                  <a:pt x="41" y="150"/>
                </a:lnTo>
                <a:lnTo>
                  <a:pt x="41" y="149"/>
                </a:lnTo>
                <a:lnTo>
                  <a:pt x="41" y="149"/>
                </a:lnTo>
                <a:close/>
                <a:moveTo>
                  <a:pt x="42" y="151"/>
                </a:moveTo>
                <a:lnTo>
                  <a:pt x="42" y="151"/>
                </a:lnTo>
                <a:lnTo>
                  <a:pt x="43" y="153"/>
                </a:lnTo>
                <a:lnTo>
                  <a:pt x="45" y="153"/>
                </a:lnTo>
                <a:lnTo>
                  <a:pt x="46" y="153"/>
                </a:lnTo>
                <a:lnTo>
                  <a:pt x="46" y="154"/>
                </a:lnTo>
                <a:lnTo>
                  <a:pt x="46" y="154"/>
                </a:lnTo>
                <a:lnTo>
                  <a:pt x="45" y="154"/>
                </a:lnTo>
                <a:lnTo>
                  <a:pt x="43" y="153"/>
                </a:lnTo>
                <a:lnTo>
                  <a:pt x="43" y="153"/>
                </a:lnTo>
                <a:lnTo>
                  <a:pt x="42" y="154"/>
                </a:lnTo>
                <a:lnTo>
                  <a:pt x="42" y="154"/>
                </a:lnTo>
                <a:lnTo>
                  <a:pt x="42" y="153"/>
                </a:lnTo>
                <a:lnTo>
                  <a:pt x="42" y="151"/>
                </a:lnTo>
                <a:lnTo>
                  <a:pt x="42" y="151"/>
                </a:lnTo>
                <a:close/>
                <a:moveTo>
                  <a:pt x="52" y="149"/>
                </a:moveTo>
                <a:lnTo>
                  <a:pt x="52" y="149"/>
                </a:lnTo>
                <a:lnTo>
                  <a:pt x="53" y="148"/>
                </a:lnTo>
                <a:lnTo>
                  <a:pt x="53" y="146"/>
                </a:lnTo>
                <a:lnTo>
                  <a:pt x="53" y="145"/>
                </a:lnTo>
                <a:lnTo>
                  <a:pt x="53" y="145"/>
                </a:lnTo>
                <a:lnTo>
                  <a:pt x="53" y="145"/>
                </a:lnTo>
                <a:lnTo>
                  <a:pt x="54" y="148"/>
                </a:lnTo>
                <a:lnTo>
                  <a:pt x="53" y="149"/>
                </a:lnTo>
                <a:lnTo>
                  <a:pt x="52" y="149"/>
                </a:lnTo>
                <a:lnTo>
                  <a:pt x="52" y="149"/>
                </a:lnTo>
                <a:close/>
                <a:moveTo>
                  <a:pt x="23" y="247"/>
                </a:moveTo>
                <a:lnTo>
                  <a:pt x="23" y="247"/>
                </a:lnTo>
                <a:lnTo>
                  <a:pt x="23" y="244"/>
                </a:lnTo>
                <a:lnTo>
                  <a:pt x="23" y="243"/>
                </a:lnTo>
                <a:lnTo>
                  <a:pt x="23" y="243"/>
                </a:lnTo>
                <a:lnTo>
                  <a:pt x="24" y="243"/>
                </a:lnTo>
                <a:lnTo>
                  <a:pt x="24" y="244"/>
                </a:lnTo>
                <a:lnTo>
                  <a:pt x="24" y="245"/>
                </a:lnTo>
                <a:lnTo>
                  <a:pt x="27" y="245"/>
                </a:lnTo>
                <a:lnTo>
                  <a:pt x="27" y="245"/>
                </a:lnTo>
                <a:lnTo>
                  <a:pt x="27" y="247"/>
                </a:lnTo>
                <a:lnTo>
                  <a:pt x="25" y="247"/>
                </a:lnTo>
                <a:lnTo>
                  <a:pt x="23" y="247"/>
                </a:lnTo>
                <a:lnTo>
                  <a:pt x="23" y="247"/>
                </a:lnTo>
                <a:close/>
                <a:moveTo>
                  <a:pt x="23" y="180"/>
                </a:moveTo>
                <a:lnTo>
                  <a:pt x="23" y="180"/>
                </a:lnTo>
                <a:lnTo>
                  <a:pt x="23" y="178"/>
                </a:lnTo>
                <a:lnTo>
                  <a:pt x="23" y="175"/>
                </a:lnTo>
                <a:lnTo>
                  <a:pt x="23" y="170"/>
                </a:lnTo>
                <a:lnTo>
                  <a:pt x="23" y="170"/>
                </a:lnTo>
                <a:lnTo>
                  <a:pt x="23" y="166"/>
                </a:lnTo>
                <a:lnTo>
                  <a:pt x="22" y="165"/>
                </a:lnTo>
                <a:lnTo>
                  <a:pt x="22" y="164"/>
                </a:lnTo>
                <a:lnTo>
                  <a:pt x="22" y="164"/>
                </a:lnTo>
                <a:lnTo>
                  <a:pt x="23" y="164"/>
                </a:lnTo>
                <a:lnTo>
                  <a:pt x="23" y="165"/>
                </a:lnTo>
                <a:lnTo>
                  <a:pt x="23" y="168"/>
                </a:lnTo>
                <a:lnTo>
                  <a:pt x="23" y="168"/>
                </a:lnTo>
                <a:lnTo>
                  <a:pt x="24" y="170"/>
                </a:lnTo>
                <a:lnTo>
                  <a:pt x="24" y="170"/>
                </a:lnTo>
                <a:lnTo>
                  <a:pt x="24" y="171"/>
                </a:lnTo>
                <a:lnTo>
                  <a:pt x="24" y="171"/>
                </a:lnTo>
                <a:lnTo>
                  <a:pt x="24" y="171"/>
                </a:lnTo>
                <a:lnTo>
                  <a:pt x="24" y="173"/>
                </a:lnTo>
                <a:lnTo>
                  <a:pt x="24" y="174"/>
                </a:lnTo>
                <a:lnTo>
                  <a:pt x="23" y="175"/>
                </a:lnTo>
                <a:lnTo>
                  <a:pt x="23" y="175"/>
                </a:lnTo>
                <a:lnTo>
                  <a:pt x="24" y="178"/>
                </a:lnTo>
                <a:lnTo>
                  <a:pt x="23" y="180"/>
                </a:lnTo>
                <a:lnTo>
                  <a:pt x="23" y="180"/>
                </a:lnTo>
                <a:close/>
                <a:moveTo>
                  <a:pt x="48" y="140"/>
                </a:moveTo>
                <a:lnTo>
                  <a:pt x="48" y="140"/>
                </a:lnTo>
                <a:lnTo>
                  <a:pt x="50" y="141"/>
                </a:lnTo>
                <a:lnTo>
                  <a:pt x="50" y="143"/>
                </a:lnTo>
                <a:lnTo>
                  <a:pt x="50" y="143"/>
                </a:lnTo>
                <a:lnTo>
                  <a:pt x="48" y="143"/>
                </a:lnTo>
                <a:lnTo>
                  <a:pt x="48" y="143"/>
                </a:lnTo>
                <a:lnTo>
                  <a:pt x="48" y="140"/>
                </a:lnTo>
                <a:lnTo>
                  <a:pt x="48" y="140"/>
                </a:lnTo>
                <a:close/>
                <a:moveTo>
                  <a:pt x="41" y="134"/>
                </a:moveTo>
                <a:lnTo>
                  <a:pt x="41" y="134"/>
                </a:lnTo>
                <a:lnTo>
                  <a:pt x="42" y="130"/>
                </a:lnTo>
                <a:lnTo>
                  <a:pt x="42" y="130"/>
                </a:lnTo>
                <a:lnTo>
                  <a:pt x="45" y="133"/>
                </a:lnTo>
                <a:lnTo>
                  <a:pt x="45" y="135"/>
                </a:lnTo>
                <a:lnTo>
                  <a:pt x="45" y="141"/>
                </a:lnTo>
                <a:lnTo>
                  <a:pt x="45" y="141"/>
                </a:lnTo>
                <a:lnTo>
                  <a:pt x="46" y="143"/>
                </a:lnTo>
                <a:lnTo>
                  <a:pt x="46" y="143"/>
                </a:lnTo>
                <a:lnTo>
                  <a:pt x="46" y="143"/>
                </a:lnTo>
                <a:lnTo>
                  <a:pt x="46" y="144"/>
                </a:lnTo>
                <a:lnTo>
                  <a:pt x="46" y="145"/>
                </a:lnTo>
                <a:lnTo>
                  <a:pt x="47" y="148"/>
                </a:lnTo>
                <a:lnTo>
                  <a:pt x="47" y="148"/>
                </a:lnTo>
                <a:lnTo>
                  <a:pt x="47" y="149"/>
                </a:lnTo>
                <a:lnTo>
                  <a:pt x="46" y="150"/>
                </a:lnTo>
                <a:lnTo>
                  <a:pt x="45" y="151"/>
                </a:lnTo>
                <a:lnTo>
                  <a:pt x="45" y="151"/>
                </a:lnTo>
                <a:lnTo>
                  <a:pt x="45" y="149"/>
                </a:lnTo>
                <a:lnTo>
                  <a:pt x="45" y="148"/>
                </a:lnTo>
                <a:lnTo>
                  <a:pt x="45" y="146"/>
                </a:lnTo>
                <a:lnTo>
                  <a:pt x="45" y="144"/>
                </a:lnTo>
                <a:lnTo>
                  <a:pt x="45" y="144"/>
                </a:lnTo>
                <a:lnTo>
                  <a:pt x="43" y="143"/>
                </a:lnTo>
                <a:lnTo>
                  <a:pt x="42" y="143"/>
                </a:lnTo>
                <a:lnTo>
                  <a:pt x="42" y="141"/>
                </a:lnTo>
                <a:lnTo>
                  <a:pt x="42" y="141"/>
                </a:lnTo>
                <a:lnTo>
                  <a:pt x="43" y="141"/>
                </a:lnTo>
                <a:lnTo>
                  <a:pt x="43" y="141"/>
                </a:lnTo>
                <a:lnTo>
                  <a:pt x="43" y="136"/>
                </a:lnTo>
                <a:lnTo>
                  <a:pt x="43" y="135"/>
                </a:lnTo>
                <a:lnTo>
                  <a:pt x="41" y="134"/>
                </a:lnTo>
                <a:lnTo>
                  <a:pt x="41" y="134"/>
                </a:lnTo>
                <a:close/>
                <a:moveTo>
                  <a:pt x="28" y="145"/>
                </a:moveTo>
                <a:lnTo>
                  <a:pt x="28" y="145"/>
                </a:lnTo>
                <a:lnTo>
                  <a:pt x="27" y="144"/>
                </a:lnTo>
                <a:lnTo>
                  <a:pt x="25" y="143"/>
                </a:lnTo>
                <a:lnTo>
                  <a:pt x="27" y="139"/>
                </a:lnTo>
                <a:lnTo>
                  <a:pt x="27" y="139"/>
                </a:lnTo>
                <a:lnTo>
                  <a:pt x="25" y="136"/>
                </a:lnTo>
                <a:lnTo>
                  <a:pt x="25" y="135"/>
                </a:lnTo>
                <a:lnTo>
                  <a:pt x="27" y="134"/>
                </a:lnTo>
                <a:lnTo>
                  <a:pt x="27" y="134"/>
                </a:lnTo>
                <a:lnTo>
                  <a:pt x="28" y="140"/>
                </a:lnTo>
                <a:lnTo>
                  <a:pt x="28" y="145"/>
                </a:lnTo>
                <a:lnTo>
                  <a:pt x="28" y="145"/>
                </a:lnTo>
                <a:close/>
                <a:moveTo>
                  <a:pt x="482" y="638"/>
                </a:moveTo>
                <a:lnTo>
                  <a:pt x="482" y="638"/>
                </a:lnTo>
                <a:lnTo>
                  <a:pt x="476" y="639"/>
                </a:lnTo>
                <a:lnTo>
                  <a:pt x="471" y="639"/>
                </a:lnTo>
                <a:lnTo>
                  <a:pt x="471" y="639"/>
                </a:lnTo>
                <a:lnTo>
                  <a:pt x="476" y="638"/>
                </a:lnTo>
                <a:lnTo>
                  <a:pt x="482" y="638"/>
                </a:lnTo>
                <a:lnTo>
                  <a:pt x="482" y="638"/>
                </a:lnTo>
                <a:close/>
                <a:moveTo>
                  <a:pt x="71" y="377"/>
                </a:moveTo>
                <a:lnTo>
                  <a:pt x="71" y="377"/>
                </a:lnTo>
                <a:lnTo>
                  <a:pt x="70" y="375"/>
                </a:lnTo>
                <a:lnTo>
                  <a:pt x="70" y="375"/>
                </a:lnTo>
                <a:lnTo>
                  <a:pt x="71" y="373"/>
                </a:lnTo>
                <a:lnTo>
                  <a:pt x="71" y="373"/>
                </a:lnTo>
                <a:lnTo>
                  <a:pt x="71" y="373"/>
                </a:lnTo>
                <a:lnTo>
                  <a:pt x="72" y="374"/>
                </a:lnTo>
                <a:lnTo>
                  <a:pt x="71" y="377"/>
                </a:lnTo>
                <a:lnTo>
                  <a:pt x="71" y="377"/>
                </a:lnTo>
                <a:close/>
                <a:moveTo>
                  <a:pt x="69" y="372"/>
                </a:moveTo>
                <a:lnTo>
                  <a:pt x="69" y="378"/>
                </a:lnTo>
                <a:lnTo>
                  <a:pt x="69" y="378"/>
                </a:lnTo>
                <a:lnTo>
                  <a:pt x="68" y="377"/>
                </a:lnTo>
                <a:lnTo>
                  <a:pt x="68" y="374"/>
                </a:lnTo>
                <a:lnTo>
                  <a:pt x="68" y="373"/>
                </a:lnTo>
                <a:lnTo>
                  <a:pt x="69" y="372"/>
                </a:lnTo>
                <a:lnTo>
                  <a:pt x="69" y="372"/>
                </a:lnTo>
                <a:close/>
                <a:moveTo>
                  <a:pt x="75" y="373"/>
                </a:moveTo>
                <a:lnTo>
                  <a:pt x="75" y="373"/>
                </a:lnTo>
                <a:lnTo>
                  <a:pt x="75" y="373"/>
                </a:lnTo>
                <a:lnTo>
                  <a:pt x="75" y="374"/>
                </a:lnTo>
                <a:lnTo>
                  <a:pt x="75" y="375"/>
                </a:lnTo>
                <a:lnTo>
                  <a:pt x="75" y="375"/>
                </a:lnTo>
                <a:lnTo>
                  <a:pt x="74" y="375"/>
                </a:lnTo>
                <a:lnTo>
                  <a:pt x="74" y="374"/>
                </a:lnTo>
                <a:lnTo>
                  <a:pt x="75" y="373"/>
                </a:lnTo>
                <a:lnTo>
                  <a:pt x="75" y="373"/>
                </a:lnTo>
                <a:close/>
                <a:moveTo>
                  <a:pt x="68" y="409"/>
                </a:moveTo>
                <a:lnTo>
                  <a:pt x="68" y="409"/>
                </a:lnTo>
                <a:lnTo>
                  <a:pt x="68" y="410"/>
                </a:lnTo>
                <a:lnTo>
                  <a:pt x="68" y="410"/>
                </a:lnTo>
                <a:lnTo>
                  <a:pt x="68" y="413"/>
                </a:lnTo>
                <a:lnTo>
                  <a:pt x="68" y="413"/>
                </a:lnTo>
                <a:lnTo>
                  <a:pt x="66" y="413"/>
                </a:lnTo>
                <a:lnTo>
                  <a:pt x="66" y="412"/>
                </a:lnTo>
                <a:lnTo>
                  <a:pt x="68" y="409"/>
                </a:lnTo>
                <a:lnTo>
                  <a:pt x="68" y="409"/>
                </a:lnTo>
                <a:close/>
                <a:moveTo>
                  <a:pt x="80" y="372"/>
                </a:moveTo>
                <a:lnTo>
                  <a:pt x="80" y="372"/>
                </a:lnTo>
                <a:lnTo>
                  <a:pt x="80" y="367"/>
                </a:lnTo>
                <a:lnTo>
                  <a:pt x="80" y="362"/>
                </a:lnTo>
                <a:lnTo>
                  <a:pt x="80" y="362"/>
                </a:lnTo>
                <a:lnTo>
                  <a:pt x="81" y="362"/>
                </a:lnTo>
                <a:lnTo>
                  <a:pt x="81" y="362"/>
                </a:lnTo>
                <a:lnTo>
                  <a:pt x="81" y="360"/>
                </a:lnTo>
                <a:lnTo>
                  <a:pt x="82" y="360"/>
                </a:lnTo>
                <a:lnTo>
                  <a:pt x="82" y="360"/>
                </a:lnTo>
                <a:lnTo>
                  <a:pt x="82" y="363"/>
                </a:lnTo>
                <a:lnTo>
                  <a:pt x="81" y="365"/>
                </a:lnTo>
                <a:lnTo>
                  <a:pt x="81" y="365"/>
                </a:lnTo>
                <a:lnTo>
                  <a:pt x="80" y="365"/>
                </a:lnTo>
                <a:lnTo>
                  <a:pt x="80" y="365"/>
                </a:lnTo>
                <a:lnTo>
                  <a:pt x="80" y="369"/>
                </a:lnTo>
                <a:lnTo>
                  <a:pt x="80" y="369"/>
                </a:lnTo>
                <a:lnTo>
                  <a:pt x="81" y="369"/>
                </a:lnTo>
                <a:lnTo>
                  <a:pt x="82" y="369"/>
                </a:lnTo>
                <a:lnTo>
                  <a:pt x="82" y="369"/>
                </a:lnTo>
                <a:lnTo>
                  <a:pt x="82" y="370"/>
                </a:lnTo>
                <a:lnTo>
                  <a:pt x="82" y="372"/>
                </a:lnTo>
                <a:lnTo>
                  <a:pt x="81" y="374"/>
                </a:lnTo>
                <a:lnTo>
                  <a:pt x="81" y="374"/>
                </a:lnTo>
                <a:lnTo>
                  <a:pt x="82" y="375"/>
                </a:lnTo>
                <a:lnTo>
                  <a:pt x="82" y="374"/>
                </a:lnTo>
                <a:lnTo>
                  <a:pt x="82" y="374"/>
                </a:lnTo>
                <a:lnTo>
                  <a:pt x="82" y="375"/>
                </a:lnTo>
                <a:lnTo>
                  <a:pt x="82" y="375"/>
                </a:lnTo>
                <a:lnTo>
                  <a:pt x="81" y="377"/>
                </a:lnTo>
                <a:lnTo>
                  <a:pt x="81" y="377"/>
                </a:lnTo>
                <a:lnTo>
                  <a:pt x="81" y="377"/>
                </a:lnTo>
                <a:lnTo>
                  <a:pt x="80" y="375"/>
                </a:lnTo>
                <a:lnTo>
                  <a:pt x="80" y="375"/>
                </a:lnTo>
                <a:lnTo>
                  <a:pt x="79" y="375"/>
                </a:lnTo>
                <a:lnTo>
                  <a:pt x="79" y="375"/>
                </a:lnTo>
                <a:lnTo>
                  <a:pt x="79" y="374"/>
                </a:lnTo>
                <a:lnTo>
                  <a:pt x="79" y="373"/>
                </a:lnTo>
                <a:lnTo>
                  <a:pt x="80" y="373"/>
                </a:lnTo>
                <a:lnTo>
                  <a:pt x="81" y="373"/>
                </a:lnTo>
                <a:lnTo>
                  <a:pt x="81" y="373"/>
                </a:lnTo>
                <a:lnTo>
                  <a:pt x="81" y="372"/>
                </a:lnTo>
                <a:lnTo>
                  <a:pt x="81" y="372"/>
                </a:lnTo>
                <a:lnTo>
                  <a:pt x="80" y="372"/>
                </a:lnTo>
                <a:lnTo>
                  <a:pt x="80" y="372"/>
                </a:lnTo>
                <a:close/>
                <a:moveTo>
                  <a:pt x="68" y="359"/>
                </a:moveTo>
                <a:lnTo>
                  <a:pt x="68" y="359"/>
                </a:lnTo>
                <a:lnTo>
                  <a:pt x="69" y="360"/>
                </a:lnTo>
                <a:lnTo>
                  <a:pt x="69" y="362"/>
                </a:lnTo>
                <a:lnTo>
                  <a:pt x="69" y="367"/>
                </a:lnTo>
                <a:lnTo>
                  <a:pt x="69" y="367"/>
                </a:lnTo>
                <a:lnTo>
                  <a:pt x="68" y="365"/>
                </a:lnTo>
                <a:lnTo>
                  <a:pt x="68" y="363"/>
                </a:lnTo>
                <a:lnTo>
                  <a:pt x="68" y="362"/>
                </a:lnTo>
                <a:lnTo>
                  <a:pt x="68" y="359"/>
                </a:lnTo>
                <a:lnTo>
                  <a:pt x="68" y="359"/>
                </a:lnTo>
                <a:close/>
                <a:moveTo>
                  <a:pt x="75" y="419"/>
                </a:moveTo>
                <a:lnTo>
                  <a:pt x="75" y="419"/>
                </a:lnTo>
                <a:lnTo>
                  <a:pt x="74" y="419"/>
                </a:lnTo>
                <a:lnTo>
                  <a:pt x="72" y="420"/>
                </a:lnTo>
                <a:lnTo>
                  <a:pt x="72" y="420"/>
                </a:lnTo>
                <a:lnTo>
                  <a:pt x="75" y="422"/>
                </a:lnTo>
                <a:lnTo>
                  <a:pt x="75" y="422"/>
                </a:lnTo>
                <a:lnTo>
                  <a:pt x="74" y="424"/>
                </a:lnTo>
                <a:lnTo>
                  <a:pt x="74" y="427"/>
                </a:lnTo>
                <a:lnTo>
                  <a:pt x="74" y="427"/>
                </a:lnTo>
                <a:lnTo>
                  <a:pt x="72" y="425"/>
                </a:lnTo>
                <a:lnTo>
                  <a:pt x="71" y="424"/>
                </a:lnTo>
                <a:lnTo>
                  <a:pt x="71" y="424"/>
                </a:lnTo>
                <a:lnTo>
                  <a:pt x="71" y="423"/>
                </a:lnTo>
                <a:lnTo>
                  <a:pt x="72" y="423"/>
                </a:lnTo>
                <a:lnTo>
                  <a:pt x="74" y="424"/>
                </a:lnTo>
                <a:lnTo>
                  <a:pt x="74" y="424"/>
                </a:lnTo>
                <a:lnTo>
                  <a:pt x="72" y="422"/>
                </a:lnTo>
                <a:lnTo>
                  <a:pt x="71" y="420"/>
                </a:lnTo>
                <a:lnTo>
                  <a:pt x="71" y="419"/>
                </a:lnTo>
                <a:lnTo>
                  <a:pt x="71" y="419"/>
                </a:lnTo>
                <a:lnTo>
                  <a:pt x="74" y="419"/>
                </a:lnTo>
                <a:lnTo>
                  <a:pt x="74" y="418"/>
                </a:lnTo>
                <a:lnTo>
                  <a:pt x="74" y="415"/>
                </a:lnTo>
                <a:lnTo>
                  <a:pt x="74" y="415"/>
                </a:lnTo>
                <a:lnTo>
                  <a:pt x="75" y="415"/>
                </a:lnTo>
                <a:lnTo>
                  <a:pt x="76" y="417"/>
                </a:lnTo>
                <a:lnTo>
                  <a:pt x="76" y="420"/>
                </a:lnTo>
                <a:lnTo>
                  <a:pt x="76" y="420"/>
                </a:lnTo>
                <a:lnTo>
                  <a:pt x="75" y="420"/>
                </a:lnTo>
                <a:lnTo>
                  <a:pt x="75" y="419"/>
                </a:lnTo>
                <a:lnTo>
                  <a:pt x="75" y="419"/>
                </a:lnTo>
                <a:close/>
                <a:moveTo>
                  <a:pt x="76" y="362"/>
                </a:moveTo>
                <a:lnTo>
                  <a:pt x="76" y="362"/>
                </a:lnTo>
                <a:lnTo>
                  <a:pt x="76" y="360"/>
                </a:lnTo>
                <a:lnTo>
                  <a:pt x="76" y="359"/>
                </a:lnTo>
                <a:lnTo>
                  <a:pt x="76" y="355"/>
                </a:lnTo>
                <a:lnTo>
                  <a:pt x="76" y="355"/>
                </a:lnTo>
                <a:lnTo>
                  <a:pt x="77" y="357"/>
                </a:lnTo>
                <a:lnTo>
                  <a:pt x="77" y="358"/>
                </a:lnTo>
                <a:lnTo>
                  <a:pt x="76" y="362"/>
                </a:lnTo>
                <a:lnTo>
                  <a:pt x="76" y="362"/>
                </a:lnTo>
                <a:close/>
                <a:moveTo>
                  <a:pt x="85" y="368"/>
                </a:moveTo>
                <a:lnTo>
                  <a:pt x="85" y="368"/>
                </a:lnTo>
                <a:lnTo>
                  <a:pt x="85" y="368"/>
                </a:lnTo>
                <a:lnTo>
                  <a:pt x="85" y="369"/>
                </a:lnTo>
                <a:lnTo>
                  <a:pt x="85" y="370"/>
                </a:lnTo>
                <a:lnTo>
                  <a:pt x="85" y="370"/>
                </a:lnTo>
                <a:lnTo>
                  <a:pt x="83" y="370"/>
                </a:lnTo>
                <a:lnTo>
                  <a:pt x="83" y="369"/>
                </a:lnTo>
                <a:lnTo>
                  <a:pt x="85" y="368"/>
                </a:lnTo>
                <a:lnTo>
                  <a:pt x="85" y="368"/>
                </a:lnTo>
                <a:close/>
                <a:moveTo>
                  <a:pt x="76" y="430"/>
                </a:moveTo>
                <a:lnTo>
                  <a:pt x="76" y="430"/>
                </a:lnTo>
                <a:lnTo>
                  <a:pt x="77" y="432"/>
                </a:lnTo>
                <a:lnTo>
                  <a:pt x="77" y="434"/>
                </a:lnTo>
                <a:lnTo>
                  <a:pt x="77" y="434"/>
                </a:lnTo>
                <a:lnTo>
                  <a:pt x="77" y="434"/>
                </a:lnTo>
                <a:lnTo>
                  <a:pt x="76" y="433"/>
                </a:lnTo>
                <a:lnTo>
                  <a:pt x="76" y="430"/>
                </a:lnTo>
                <a:lnTo>
                  <a:pt x="76" y="430"/>
                </a:lnTo>
                <a:close/>
                <a:moveTo>
                  <a:pt x="75" y="447"/>
                </a:moveTo>
                <a:lnTo>
                  <a:pt x="75" y="447"/>
                </a:lnTo>
                <a:lnTo>
                  <a:pt x="76" y="445"/>
                </a:lnTo>
                <a:lnTo>
                  <a:pt x="76" y="445"/>
                </a:lnTo>
                <a:lnTo>
                  <a:pt x="77" y="447"/>
                </a:lnTo>
                <a:lnTo>
                  <a:pt x="77" y="449"/>
                </a:lnTo>
                <a:lnTo>
                  <a:pt x="77" y="449"/>
                </a:lnTo>
                <a:lnTo>
                  <a:pt x="76" y="448"/>
                </a:lnTo>
                <a:lnTo>
                  <a:pt x="75" y="447"/>
                </a:lnTo>
                <a:lnTo>
                  <a:pt x="75" y="447"/>
                </a:lnTo>
                <a:close/>
                <a:moveTo>
                  <a:pt x="68" y="357"/>
                </a:moveTo>
                <a:lnTo>
                  <a:pt x="68" y="357"/>
                </a:lnTo>
                <a:lnTo>
                  <a:pt x="69" y="338"/>
                </a:lnTo>
                <a:lnTo>
                  <a:pt x="69" y="338"/>
                </a:lnTo>
                <a:lnTo>
                  <a:pt x="69" y="338"/>
                </a:lnTo>
                <a:lnTo>
                  <a:pt x="69" y="339"/>
                </a:lnTo>
                <a:lnTo>
                  <a:pt x="69" y="342"/>
                </a:lnTo>
                <a:lnTo>
                  <a:pt x="69" y="342"/>
                </a:lnTo>
                <a:lnTo>
                  <a:pt x="69" y="358"/>
                </a:lnTo>
                <a:lnTo>
                  <a:pt x="69" y="358"/>
                </a:lnTo>
                <a:lnTo>
                  <a:pt x="68" y="358"/>
                </a:lnTo>
                <a:lnTo>
                  <a:pt x="68" y="357"/>
                </a:lnTo>
                <a:lnTo>
                  <a:pt x="68" y="357"/>
                </a:lnTo>
                <a:close/>
                <a:moveTo>
                  <a:pt x="76" y="472"/>
                </a:moveTo>
                <a:lnTo>
                  <a:pt x="76" y="472"/>
                </a:lnTo>
                <a:lnTo>
                  <a:pt x="76" y="473"/>
                </a:lnTo>
                <a:lnTo>
                  <a:pt x="76" y="474"/>
                </a:lnTo>
                <a:lnTo>
                  <a:pt x="74" y="474"/>
                </a:lnTo>
                <a:lnTo>
                  <a:pt x="74" y="474"/>
                </a:lnTo>
                <a:lnTo>
                  <a:pt x="74" y="473"/>
                </a:lnTo>
                <a:lnTo>
                  <a:pt x="75" y="473"/>
                </a:lnTo>
                <a:lnTo>
                  <a:pt x="76" y="472"/>
                </a:lnTo>
                <a:lnTo>
                  <a:pt x="76" y="472"/>
                </a:lnTo>
                <a:close/>
                <a:moveTo>
                  <a:pt x="83" y="499"/>
                </a:moveTo>
                <a:lnTo>
                  <a:pt x="83" y="499"/>
                </a:lnTo>
                <a:lnTo>
                  <a:pt x="83" y="501"/>
                </a:lnTo>
                <a:lnTo>
                  <a:pt x="81" y="502"/>
                </a:lnTo>
                <a:lnTo>
                  <a:pt x="81" y="502"/>
                </a:lnTo>
                <a:lnTo>
                  <a:pt x="82" y="499"/>
                </a:lnTo>
                <a:lnTo>
                  <a:pt x="83" y="499"/>
                </a:lnTo>
                <a:lnTo>
                  <a:pt x="83" y="499"/>
                </a:lnTo>
                <a:close/>
                <a:moveTo>
                  <a:pt x="83" y="476"/>
                </a:moveTo>
                <a:lnTo>
                  <a:pt x="83" y="476"/>
                </a:lnTo>
                <a:lnTo>
                  <a:pt x="83" y="482"/>
                </a:lnTo>
                <a:lnTo>
                  <a:pt x="82" y="488"/>
                </a:lnTo>
                <a:lnTo>
                  <a:pt x="82" y="488"/>
                </a:lnTo>
                <a:lnTo>
                  <a:pt x="82" y="489"/>
                </a:lnTo>
                <a:lnTo>
                  <a:pt x="83" y="489"/>
                </a:lnTo>
                <a:lnTo>
                  <a:pt x="83" y="491"/>
                </a:lnTo>
                <a:lnTo>
                  <a:pt x="83" y="492"/>
                </a:lnTo>
                <a:lnTo>
                  <a:pt x="83" y="492"/>
                </a:lnTo>
                <a:lnTo>
                  <a:pt x="82" y="491"/>
                </a:lnTo>
                <a:lnTo>
                  <a:pt x="82" y="491"/>
                </a:lnTo>
                <a:lnTo>
                  <a:pt x="82" y="494"/>
                </a:lnTo>
                <a:lnTo>
                  <a:pt x="83" y="497"/>
                </a:lnTo>
                <a:lnTo>
                  <a:pt x="83" y="497"/>
                </a:lnTo>
                <a:lnTo>
                  <a:pt x="81" y="497"/>
                </a:lnTo>
                <a:lnTo>
                  <a:pt x="81" y="498"/>
                </a:lnTo>
                <a:lnTo>
                  <a:pt x="80" y="501"/>
                </a:lnTo>
                <a:lnTo>
                  <a:pt x="80" y="501"/>
                </a:lnTo>
                <a:lnTo>
                  <a:pt x="79" y="499"/>
                </a:lnTo>
                <a:lnTo>
                  <a:pt x="79" y="497"/>
                </a:lnTo>
                <a:lnTo>
                  <a:pt x="81" y="494"/>
                </a:lnTo>
                <a:lnTo>
                  <a:pt x="81" y="494"/>
                </a:lnTo>
                <a:lnTo>
                  <a:pt x="79" y="492"/>
                </a:lnTo>
                <a:lnTo>
                  <a:pt x="77" y="491"/>
                </a:lnTo>
                <a:lnTo>
                  <a:pt x="77" y="489"/>
                </a:lnTo>
                <a:lnTo>
                  <a:pt x="77" y="489"/>
                </a:lnTo>
                <a:lnTo>
                  <a:pt x="79" y="489"/>
                </a:lnTo>
                <a:lnTo>
                  <a:pt x="79" y="491"/>
                </a:lnTo>
                <a:lnTo>
                  <a:pt x="79" y="491"/>
                </a:lnTo>
                <a:lnTo>
                  <a:pt x="80" y="492"/>
                </a:lnTo>
                <a:lnTo>
                  <a:pt x="80" y="492"/>
                </a:lnTo>
                <a:lnTo>
                  <a:pt x="80" y="491"/>
                </a:lnTo>
                <a:lnTo>
                  <a:pt x="80" y="491"/>
                </a:lnTo>
                <a:lnTo>
                  <a:pt x="79" y="489"/>
                </a:lnTo>
                <a:lnTo>
                  <a:pt x="79" y="489"/>
                </a:lnTo>
                <a:lnTo>
                  <a:pt x="79" y="487"/>
                </a:lnTo>
                <a:lnTo>
                  <a:pt x="79" y="486"/>
                </a:lnTo>
                <a:lnTo>
                  <a:pt x="79" y="486"/>
                </a:lnTo>
                <a:lnTo>
                  <a:pt x="80" y="486"/>
                </a:lnTo>
                <a:lnTo>
                  <a:pt x="80" y="486"/>
                </a:lnTo>
                <a:lnTo>
                  <a:pt x="79" y="483"/>
                </a:lnTo>
                <a:lnTo>
                  <a:pt x="79" y="483"/>
                </a:lnTo>
                <a:lnTo>
                  <a:pt x="79" y="482"/>
                </a:lnTo>
                <a:lnTo>
                  <a:pt x="80" y="482"/>
                </a:lnTo>
                <a:lnTo>
                  <a:pt x="80" y="482"/>
                </a:lnTo>
                <a:lnTo>
                  <a:pt x="79" y="481"/>
                </a:lnTo>
                <a:lnTo>
                  <a:pt x="80" y="479"/>
                </a:lnTo>
                <a:lnTo>
                  <a:pt x="80" y="479"/>
                </a:lnTo>
                <a:lnTo>
                  <a:pt x="80" y="478"/>
                </a:lnTo>
                <a:lnTo>
                  <a:pt x="80" y="478"/>
                </a:lnTo>
                <a:lnTo>
                  <a:pt x="82" y="478"/>
                </a:lnTo>
                <a:lnTo>
                  <a:pt x="82" y="477"/>
                </a:lnTo>
                <a:lnTo>
                  <a:pt x="83" y="476"/>
                </a:lnTo>
                <a:lnTo>
                  <a:pt x="83" y="476"/>
                </a:lnTo>
                <a:close/>
                <a:moveTo>
                  <a:pt x="81" y="478"/>
                </a:moveTo>
                <a:lnTo>
                  <a:pt x="81" y="478"/>
                </a:lnTo>
                <a:lnTo>
                  <a:pt x="81" y="481"/>
                </a:lnTo>
                <a:lnTo>
                  <a:pt x="80" y="482"/>
                </a:lnTo>
                <a:lnTo>
                  <a:pt x="81" y="483"/>
                </a:lnTo>
                <a:lnTo>
                  <a:pt x="82" y="483"/>
                </a:lnTo>
                <a:lnTo>
                  <a:pt x="82" y="483"/>
                </a:lnTo>
                <a:lnTo>
                  <a:pt x="82" y="479"/>
                </a:lnTo>
                <a:lnTo>
                  <a:pt x="82" y="479"/>
                </a:lnTo>
                <a:lnTo>
                  <a:pt x="81" y="478"/>
                </a:lnTo>
                <a:lnTo>
                  <a:pt x="81" y="478"/>
                </a:lnTo>
                <a:close/>
                <a:moveTo>
                  <a:pt x="68" y="428"/>
                </a:moveTo>
                <a:lnTo>
                  <a:pt x="68" y="428"/>
                </a:lnTo>
                <a:lnTo>
                  <a:pt x="66" y="427"/>
                </a:lnTo>
                <a:lnTo>
                  <a:pt x="66" y="427"/>
                </a:lnTo>
                <a:lnTo>
                  <a:pt x="66" y="424"/>
                </a:lnTo>
                <a:lnTo>
                  <a:pt x="66" y="424"/>
                </a:lnTo>
                <a:lnTo>
                  <a:pt x="68" y="424"/>
                </a:lnTo>
                <a:lnTo>
                  <a:pt x="68" y="425"/>
                </a:lnTo>
                <a:lnTo>
                  <a:pt x="68" y="428"/>
                </a:lnTo>
                <a:lnTo>
                  <a:pt x="68" y="428"/>
                </a:lnTo>
                <a:close/>
                <a:moveTo>
                  <a:pt x="70" y="429"/>
                </a:moveTo>
                <a:lnTo>
                  <a:pt x="70" y="429"/>
                </a:lnTo>
                <a:lnTo>
                  <a:pt x="70" y="428"/>
                </a:lnTo>
                <a:lnTo>
                  <a:pt x="70" y="425"/>
                </a:lnTo>
                <a:lnTo>
                  <a:pt x="70" y="422"/>
                </a:lnTo>
                <a:lnTo>
                  <a:pt x="70" y="422"/>
                </a:lnTo>
                <a:lnTo>
                  <a:pt x="70" y="423"/>
                </a:lnTo>
                <a:lnTo>
                  <a:pt x="70" y="425"/>
                </a:lnTo>
                <a:lnTo>
                  <a:pt x="70" y="429"/>
                </a:lnTo>
                <a:lnTo>
                  <a:pt x="70" y="429"/>
                </a:lnTo>
                <a:close/>
                <a:moveTo>
                  <a:pt x="66" y="511"/>
                </a:moveTo>
                <a:lnTo>
                  <a:pt x="66" y="511"/>
                </a:lnTo>
                <a:lnTo>
                  <a:pt x="66" y="512"/>
                </a:lnTo>
                <a:lnTo>
                  <a:pt x="66" y="513"/>
                </a:lnTo>
                <a:lnTo>
                  <a:pt x="66" y="516"/>
                </a:lnTo>
                <a:lnTo>
                  <a:pt x="66" y="516"/>
                </a:lnTo>
                <a:lnTo>
                  <a:pt x="66" y="516"/>
                </a:lnTo>
                <a:lnTo>
                  <a:pt x="66" y="514"/>
                </a:lnTo>
                <a:lnTo>
                  <a:pt x="66" y="511"/>
                </a:lnTo>
                <a:lnTo>
                  <a:pt x="66" y="511"/>
                </a:lnTo>
                <a:close/>
                <a:moveTo>
                  <a:pt x="66" y="491"/>
                </a:moveTo>
                <a:lnTo>
                  <a:pt x="66" y="491"/>
                </a:lnTo>
                <a:lnTo>
                  <a:pt x="68" y="494"/>
                </a:lnTo>
                <a:lnTo>
                  <a:pt x="66" y="499"/>
                </a:lnTo>
                <a:lnTo>
                  <a:pt x="66" y="499"/>
                </a:lnTo>
                <a:lnTo>
                  <a:pt x="66" y="506"/>
                </a:lnTo>
                <a:lnTo>
                  <a:pt x="66" y="508"/>
                </a:lnTo>
                <a:lnTo>
                  <a:pt x="66" y="506"/>
                </a:lnTo>
                <a:lnTo>
                  <a:pt x="66" y="506"/>
                </a:lnTo>
                <a:lnTo>
                  <a:pt x="66" y="491"/>
                </a:lnTo>
                <a:lnTo>
                  <a:pt x="66" y="491"/>
                </a:lnTo>
                <a:close/>
                <a:moveTo>
                  <a:pt x="83" y="676"/>
                </a:moveTo>
                <a:lnTo>
                  <a:pt x="83" y="676"/>
                </a:lnTo>
                <a:lnTo>
                  <a:pt x="83" y="676"/>
                </a:lnTo>
                <a:lnTo>
                  <a:pt x="83" y="677"/>
                </a:lnTo>
                <a:lnTo>
                  <a:pt x="81" y="676"/>
                </a:lnTo>
                <a:lnTo>
                  <a:pt x="76" y="674"/>
                </a:lnTo>
                <a:lnTo>
                  <a:pt x="76" y="674"/>
                </a:lnTo>
                <a:lnTo>
                  <a:pt x="79" y="674"/>
                </a:lnTo>
                <a:lnTo>
                  <a:pt x="80" y="674"/>
                </a:lnTo>
                <a:lnTo>
                  <a:pt x="81" y="676"/>
                </a:lnTo>
                <a:lnTo>
                  <a:pt x="81" y="676"/>
                </a:lnTo>
                <a:lnTo>
                  <a:pt x="82" y="676"/>
                </a:lnTo>
                <a:lnTo>
                  <a:pt x="83" y="676"/>
                </a:lnTo>
                <a:lnTo>
                  <a:pt x="83" y="676"/>
                </a:lnTo>
                <a:close/>
                <a:moveTo>
                  <a:pt x="93" y="679"/>
                </a:moveTo>
                <a:lnTo>
                  <a:pt x="93" y="679"/>
                </a:lnTo>
                <a:lnTo>
                  <a:pt x="85" y="677"/>
                </a:lnTo>
                <a:lnTo>
                  <a:pt x="85" y="677"/>
                </a:lnTo>
                <a:lnTo>
                  <a:pt x="89" y="677"/>
                </a:lnTo>
                <a:lnTo>
                  <a:pt x="92" y="677"/>
                </a:lnTo>
                <a:lnTo>
                  <a:pt x="93" y="679"/>
                </a:lnTo>
                <a:lnTo>
                  <a:pt x="93" y="679"/>
                </a:lnTo>
                <a:close/>
                <a:moveTo>
                  <a:pt x="97" y="684"/>
                </a:moveTo>
                <a:lnTo>
                  <a:pt x="97" y="684"/>
                </a:lnTo>
                <a:lnTo>
                  <a:pt x="98" y="684"/>
                </a:lnTo>
                <a:lnTo>
                  <a:pt x="98" y="686"/>
                </a:lnTo>
                <a:lnTo>
                  <a:pt x="97" y="687"/>
                </a:lnTo>
                <a:lnTo>
                  <a:pt x="97" y="687"/>
                </a:lnTo>
                <a:lnTo>
                  <a:pt x="95" y="686"/>
                </a:lnTo>
                <a:lnTo>
                  <a:pt x="93" y="684"/>
                </a:lnTo>
                <a:lnTo>
                  <a:pt x="93" y="684"/>
                </a:lnTo>
                <a:lnTo>
                  <a:pt x="94" y="684"/>
                </a:lnTo>
                <a:lnTo>
                  <a:pt x="95" y="684"/>
                </a:lnTo>
                <a:lnTo>
                  <a:pt x="97" y="684"/>
                </a:lnTo>
                <a:lnTo>
                  <a:pt x="97" y="684"/>
                </a:lnTo>
                <a:lnTo>
                  <a:pt x="97" y="684"/>
                </a:lnTo>
                <a:close/>
                <a:moveTo>
                  <a:pt x="69" y="334"/>
                </a:moveTo>
                <a:lnTo>
                  <a:pt x="69" y="334"/>
                </a:lnTo>
                <a:lnTo>
                  <a:pt x="69" y="329"/>
                </a:lnTo>
                <a:lnTo>
                  <a:pt x="69" y="324"/>
                </a:lnTo>
                <a:lnTo>
                  <a:pt x="69" y="324"/>
                </a:lnTo>
                <a:lnTo>
                  <a:pt x="70" y="327"/>
                </a:lnTo>
                <a:lnTo>
                  <a:pt x="70" y="329"/>
                </a:lnTo>
                <a:lnTo>
                  <a:pt x="69" y="334"/>
                </a:lnTo>
                <a:lnTo>
                  <a:pt x="69" y="334"/>
                </a:lnTo>
                <a:close/>
                <a:moveTo>
                  <a:pt x="77" y="501"/>
                </a:moveTo>
                <a:lnTo>
                  <a:pt x="77" y="501"/>
                </a:lnTo>
                <a:lnTo>
                  <a:pt x="81" y="502"/>
                </a:lnTo>
                <a:lnTo>
                  <a:pt x="82" y="504"/>
                </a:lnTo>
                <a:lnTo>
                  <a:pt x="82" y="507"/>
                </a:lnTo>
                <a:lnTo>
                  <a:pt x="81" y="511"/>
                </a:lnTo>
                <a:lnTo>
                  <a:pt x="81" y="511"/>
                </a:lnTo>
                <a:lnTo>
                  <a:pt x="81" y="511"/>
                </a:lnTo>
                <a:lnTo>
                  <a:pt x="82" y="509"/>
                </a:lnTo>
                <a:lnTo>
                  <a:pt x="82" y="509"/>
                </a:lnTo>
                <a:lnTo>
                  <a:pt x="82" y="511"/>
                </a:lnTo>
                <a:lnTo>
                  <a:pt x="82" y="512"/>
                </a:lnTo>
                <a:lnTo>
                  <a:pt x="81" y="514"/>
                </a:lnTo>
                <a:lnTo>
                  <a:pt x="81" y="514"/>
                </a:lnTo>
                <a:lnTo>
                  <a:pt x="81" y="516"/>
                </a:lnTo>
                <a:lnTo>
                  <a:pt x="81" y="514"/>
                </a:lnTo>
                <a:lnTo>
                  <a:pt x="81" y="514"/>
                </a:lnTo>
                <a:lnTo>
                  <a:pt x="81" y="518"/>
                </a:lnTo>
                <a:lnTo>
                  <a:pt x="81" y="522"/>
                </a:lnTo>
                <a:lnTo>
                  <a:pt x="81" y="522"/>
                </a:lnTo>
                <a:lnTo>
                  <a:pt x="81" y="523"/>
                </a:lnTo>
                <a:lnTo>
                  <a:pt x="81" y="524"/>
                </a:lnTo>
                <a:lnTo>
                  <a:pt x="82" y="524"/>
                </a:lnTo>
                <a:lnTo>
                  <a:pt x="82" y="524"/>
                </a:lnTo>
                <a:lnTo>
                  <a:pt x="82" y="527"/>
                </a:lnTo>
                <a:lnTo>
                  <a:pt x="82" y="528"/>
                </a:lnTo>
                <a:lnTo>
                  <a:pt x="82" y="533"/>
                </a:lnTo>
                <a:lnTo>
                  <a:pt x="82" y="533"/>
                </a:lnTo>
                <a:lnTo>
                  <a:pt x="80" y="536"/>
                </a:lnTo>
                <a:lnTo>
                  <a:pt x="80" y="536"/>
                </a:lnTo>
                <a:lnTo>
                  <a:pt x="79" y="538"/>
                </a:lnTo>
                <a:lnTo>
                  <a:pt x="79" y="538"/>
                </a:lnTo>
                <a:lnTo>
                  <a:pt x="80" y="538"/>
                </a:lnTo>
                <a:lnTo>
                  <a:pt x="80" y="537"/>
                </a:lnTo>
                <a:lnTo>
                  <a:pt x="81" y="536"/>
                </a:lnTo>
                <a:lnTo>
                  <a:pt x="82" y="537"/>
                </a:lnTo>
                <a:lnTo>
                  <a:pt x="82" y="537"/>
                </a:lnTo>
                <a:lnTo>
                  <a:pt x="82" y="538"/>
                </a:lnTo>
                <a:lnTo>
                  <a:pt x="81" y="538"/>
                </a:lnTo>
                <a:lnTo>
                  <a:pt x="81" y="538"/>
                </a:lnTo>
                <a:lnTo>
                  <a:pt x="81" y="546"/>
                </a:lnTo>
                <a:lnTo>
                  <a:pt x="81" y="552"/>
                </a:lnTo>
                <a:lnTo>
                  <a:pt x="81" y="552"/>
                </a:lnTo>
                <a:lnTo>
                  <a:pt x="80" y="554"/>
                </a:lnTo>
                <a:lnTo>
                  <a:pt x="79" y="554"/>
                </a:lnTo>
                <a:lnTo>
                  <a:pt x="79" y="554"/>
                </a:lnTo>
                <a:lnTo>
                  <a:pt x="80" y="556"/>
                </a:lnTo>
                <a:lnTo>
                  <a:pt x="80" y="557"/>
                </a:lnTo>
                <a:lnTo>
                  <a:pt x="79" y="562"/>
                </a:lnTo>
                <a:lnTo>
                  <a:pt x="79" y="562"/>
                </a:lnTo>
                <a:lnTo>
                  <a:pt x="80" y="563"/>
                </a:lnTo>
                <a:lnTo>
                  <a:pt x="80" y="564"/>
                </a:lnTo>
                <a:lnTo>
                  <a:pt x="80" y="567"/>
                </a:lnTo>
                <a:lnTo>
                  <a:pt x="80" y="567"/>
                </a:lnTo>
                <a:lnTo>
                  <a:pt x="80" y="566"/>
                </a:lnTo>
                <a:lnTo>
                  <a:pt x="80" y="564"/>
                </a:lnTo>
                <a:lnTo>
                  <a:pt x="80" y="564"/>
                </a:lnTo>
                <a:lnTo>
                  <a:pt x="79" y="566"/>
                </a:lnTo>
                <a:lnTo>
                  <a:pt x="79" y="567"/>
                </a:lnTo>
                <a:lnTo>
                  <a:pt x="79" y="569"/>
                </a:lnTo>
                <a:lnTo>
                  <a:pt x="79" y="571"/>
                </a:lnTo>
                <a:lnTo>
                  <a:pt x="79" y="571"/>
                </a:lnTo>
                <a:lnTo>
                  <a:pt x="79" y="571"/>
                </a:lnTo>
                <a:lnTo>
                  <a:pt x="79" y="571"/>
                </a:lnTo>
                <a:lnTo>
                  <a:pt x="79" y="571"/>
                </a:lnTo>
                <a:lnTo>
                  <a:pt x="80" y="571"/>
                </a:lnTo>
                <a:lnTo>
                  <a:pt x="79" y="571"/>
                </a:lnTo>
                <a:lnTo>
                  <a:pt x="77" y="572"/>
                </a:lnTo>
                <a:lnTo>
                  <a:pt x="77" y="572"/>
                </a:lnTo>
                <a:lnTo>
                  <a:pt x="77" y="574"/>
                </a:lnTo>
                <a:lnTo>
                  <a:pt x="77" y="574"/>
                </a:lnTo>
                <a:lnTo>
                  <a:pt x="77" y="578"/>
                </a:lnTo>
                <a:lnTo>
                  <a:pt x="77" y="578"/>
                </a:lnTo>
                <a:lnTo>
                  <a:pt x="76" y="579"/>
                </a:lnTo>
                <a:lnTo>
                  <a:pt x="76" y="579"/>
                </a:lnTo>
                <a:lnTo>
                  <a:pt x="77" y="582"/>
                </a:lnTo>
                <a:lnTo>
                  <a:pt x="77" y="582"/>
                </a:lnTo>
                <a:lnTo>
                  <a:pt x="77" y="582"/>
                </a:lnTo>
                <a:lnTo>
                  <a:pt x="76" y="583"/>
                </a:lnTo>
                <a:lnTo>
                  <a:pt x="76" y="583"/>
                </a:lnTo>
                <a:lnTo>
                  <a:pt x="77" y="584"/>
                </a:lnTo>
                <a:lnTo>
                  <a:pt x="77" y="584"/>
                </a:lnTo>
                <a:lnTo>
                  <a:pt x="76" y="587"/>
                </a:lnTo>
                <a:lnTo>
                  <a:pt x="76" y="589"/>
                </a:lnTo>
                <a:lnTo>
                  <a:pt x="76" y="589"/>
                </a:lnTo>
                <a:lnTo>
                  <a:pt x="77" y="588"/>
                </a:lnTo>
                <a:lnTo>
                  <a:pt x="77" y="588"/>
                </a:lnTo>
                <a:lnTo>
                  <a:pt x="76" y="592"/>
                </a:lnTo>
                <a:lnTo>
                  <a:pt x="76" y="594"/>
                </a:lnTo>
                <a:lnTo>
                  <a:pt x="76" y="594"/>
                </a:lnTo>
                <a:lnTo>
                  <a:pt x="76" y="598"/>
                </a:lnTo>
                <a:lnTo>
                  <a:pt x="76" y="598"/>
                </a:lnTo>
                <a:lnTo>
                  <a:pt x="76" y="599"/>
                </a:lnTo>
                <a:lnTo>
                  <a:pt x="76" y="599"/>
                </a:lnTo>
                <a:lnTo>
                  <a:pt x="76" y="599"/>
                </a:lnTo>
                <a:lnTo>
                  <a:pt x="77" y="601"/>
                </a:lnTo>
                <a:lnTo>
                  <a:pt x="77" y="601"/>
                </a:lnTo>
                <a:lnTo>
                  <a:pt x="77" y="602"/>
                </a:lnTo>
                <a:lnTo>
                  <a:pt x="76" y="603"/>
                </a:lnTo>
                <a:lnTo>
                  <a:pt x="76" y="603"/>
                </a:lnTo>
                <a:lnTo>
                  <a:pt x="76" y="603"/>
                </a:lnTo>
                <a:lnTo>
                  <a:pt x="76" y="602"/>
                </a:lnTo>
                <a:lnTo>
                  <a:pt x="76" y="602"/>
                </a:lnTo>
                <a:lnTo>
                  <a:pt x="75" y="602"/>
                </a:lnTo>
                <a:lnTo>
                  <a:pt x="74" y="602"/>
                </a:lnTo>
                <a:lnTo>
                  <a:pt x="72" y="602"/>
                </a:lnTo>
                <a:lnTo>
                  <a:pt x="72" y="602"/>
                </a:lnTo>
                <a:lnTo>
                  <a:pt x="72" y="602"/>
                </a:lnTo>
                <a:lnTo>
                  <a:pt x="72" y="603"/>
                </a:lnTo>
                <a:lnTo>
                  <a:pt x="72" y="603"/>
                </a:lnTo>
                <a:lnTo>
                  <a:pt x="72" y="603"/>
                </a:lnTo>
                <a:lnTo>
                  <a:pt x="74" y="603"/>
                </a:lnTo>
                <a:lnTo>
                  <a:pt x="75" y="603"/>
                </a:lnTo>
                <a:lnTo>
                  <a:pt x="75" y="603"/>
                </a:lnTo>
                <a:lnTo>
                  <a:pt x="75" y="604"/>
                </a:lnTo>
                <a:lnTo>
                  <a:pt x="75" y="606"/>
                </a:lnTo>
                <a:lnTo>
                  <a:pt x="75" y="606"/>
                </a:lnTo>
                <a:lnTo>
                  <a:pt x="76" y="607"/>
                </a:lnTo>
                <a:lnTo>
                  <a:pt x="76" y="607"/>
                </a:lnTo>
                <a:lnTo>
                  <a:pt x="75" y="608"/>
                </a:lnTo>
                <a:lnTo>
                  <a:pt x="76" y="608"/>
                </a:lnTo>
                <a:lnTo>
                  <a:pt x="76" y="608"/>
                </a:lnTo>
                <a:lnTo>
                  <a:pt x="76" y="608"/>
                </a:lnTo>
                <a:lnTo>
                  <a:pt x="76" y="609"/>
                </a:lnTo>
                <a:lnTo>
                  <a:pt x="76" y="609"/>
                </a:lnTo>
                <a:lnTo>
                  <a:pt x="76" y="609"/>
                </a:lnTo>
                <a:lnTo>
                  <a:pt x="76" y="611"/>
                </a:lnTo>
                <a:lnTo>
                  <a:pt x="77" y="611"/>
                </a:lnTo>
                <a:lnTo>
                  <a:pt x="77" y="611"/>
                </a:lnTo>
                <a:lnTo>
                  <a:pt x="76" y="613"/>
                </a:lnTo>
                <a:lnTo>
                  <a:pt x="77" y="616"/>
                </a:lnTo>
                <a:lnTo>
                  <a:pt x="77" y="616"/>
                </a:lnTo>
                <a:lnTo>
                  <a:pt x="76" y="617"/>
                </a:lnTo>
                <a:lnTo>
                  <a:pt x="76" y="619"/>
                </a:lnTo>
                <a:lnTo>
                  <a:pt x="76" y="619"/>
                </a:lnTo>
                <a:lnTo>
                  <a:pt x="77" y="619"/>
                </a:lnTo>
                <a:lnTo>
                  <a:pt x="77" y="618"/>
                </a:lnTo>
                <a:lnTo>
                  <a:pt x="77" y="618"/>
                </a:lnTo>
                <a:lnTo>
                  <a:pt x="77" y="619"/>
                </a:lnTo>
                <a:lnTo>
                  <a:pt x="79" y="621"/>
                </a:lnTo>
                <a:lnTo>
                  <a:pt x="79" y="621"/>
                </a:lnTo>
                <a:lnTo>
                  <a:pt x="79" y="621"/>
                </a:lnTo>
                <a:lnTo>
                  <a:pt x="80" y="621"/>
                </a:lnTo>
                <a:lnTo>
                  <a:pt x="80" y="621"/>
                </a:lnTo>
                <a:lnTo>
                  <a:pt x="81" y="622"/>
                </a:lnTo>
                <a:lnTo>
                  <a:pt x="81" y="622"/>
                </a:lnTo>
                <a:lnTo>
                  <a:pt x="82" y="622"/>
                </a:lnTo>
                <a:lnTo>
                  <a:pt x="82" y="622"/>
                </a:lnTo>
                <a:lnTo>
                  <a:pt x="82" y="623"/>
                </a:lnTo>
                <a:lnTo>
                  <a:pt x="82" y="623"/>
                </a:lnTo>
                <a:lnTo>
                  <a:pt x="85" y="626"/>
                </a:lnTo>
                <a:lnTo>
                  <a:pt x="86" y="629"/>
                </a:lnTo>
                <a:lnTo>
                  <a:pt x="86" y="629"/>
                </a:lnTo>
                <a:lnTo>
                  <a:pt x="86" y="629"/>
                </a:lnTo>
                <a:lnTo>
                  <a:pt x="86" y="631"/>
                </a:lnTo>
                <a:lnTo>
                  <a:pt x="86" y="631"/>
                </a:lnTo>
                <a:lnTo>
                  <a:pt x="86" y="631"/>
                </a:lnTo>
                <a:lnTo>
                  <a:pt x="87" y="631"/>
                </a:lnTo>
                <a:lnTo>
                  <a:pt x="87" y="631"/>
                </a:lnTo>
                <a:lnTo>
                  <a:pt x="88" y="632"/>
                </a:lnTo>
                <a:lnTo>
                  <a:pt x="91" y="634"/>
                </a:lnTo>
                <a:lnTo>
                  <a:pt x="91" y="634"/>
                </a:lnTo>
                <a:lnTo>
                  <a:pt x="89" y="634"/>
                </a:lnTo>
                <a:lnTo>
                  <a:pt x="89" y="634"/>
                </a:lnTo>
                <a:lnTo>
                  <a:pt x="88" y="633"/>
                </a:lnTo>
                <a:lnTo>
                  <a:pt x="88" y="633"/>
                </a:lnTo>
                <a:lnTo>
                  <a:pt x="88" y="633"/>
                </a:lnTo>
                <a:lnTo>
                  <a:pt x="87" y="634"/>
                </a:lnTo>
                <a:lnTo>
                  <a:pt x="88" y="636"/>
                </a:lnTo>
                <a:lnTo>
                  <a:pt x="88" y="636"/>
                </a:lnTo>
                <a:lnTo>
                  <a:pt x="88" y="636"/>
                </a:lnTo>
                <a:lnTo>
                  <a:pt x="88" y="636"/>
                </a:lnTo>
                <a:lnTo>
                  <a:pt x="89" y="636"/>
                </a:lnTo>
                <a:lnTo>
                  <a:pt x="89" y="636"/>
                </a:lnTo>
                <a:lnTo>
                  <a:pt x="92" y="637"/>
                </a:lnTo>
                <a:lnTo>
                  <a:pt x="92" y="637"/>
                </a:lnTo>
                <a:lnTo>
                  <a:pt x="93" y="636"/>
                </a:lnTo>
                <a:lnTo>
                  <a:pt x="93" y="636"/>
                </a:lnTo>
                <a:lnTo>
                  <a:pt x="95" y="637"/>
                </a:lnTo>
                <a:lnTo>
                  <a:pt x="95" y="637"/>
                </a:lnTo>
                <a:lnTo>
                  <a:pt x="98" y="637"/>
                </a:lnTo>
                <a:lnTo>
                  <a:pt x="99" y="638"/>
                </a:lnTo>
                <a:lnTo>
                  <a:pt x="99" y="638"/>
                </a:lnTo>
                <a:lnTo>
                  <a:pt x="101" y="637"/>
                </a:lnTo>
                <a:lnTo>
                  <a:pt x="104" y="637"/>
                </a:lnTo>
                <a:lnTo>
                  <a:pt x="110" y="638"/>
                </a:lnTo>
                <a:lnTo>
                  <a:pt x="110" y="638"/>
                </a:lnTo>
                <a:lnTo>
                  <a:pt x="111" y="637"/>
                </a:lnTo>
                <a:lnTo>
                  <a:pt x="112" y="636"/>
                </a:lnTo>
                <a:lnTo>
                  <a:pt x="117" y="637"/>
                </a:lnTo>
                <a:lnTo>
                  <a:pt x="117" y="637"/>
                </a:lnTo>
                <a:lnTo>
                  <a:pt x="126" y="634"/>
                </a:lnTo>
                <a:lnTo>
                  <a:pt x="126" y="634"/>
                </a:lnTo>
                <a:lnTo>
                  <a:pt x="135" y="633"/>
                </a:lnTo>
                <a:lnTo>
                  <a:pt x="135" y="633"/>
                </a:lnTo>
                <a:lnTo>
                  <a:pt x="140" y="632"/>
                </a:lnTo>
                <a:lnTo>
                  <a:pt x="141" y="632"/>
                </a:lnTo>
                <a:lnTo>
                  <a:pt x="144" y="631"/>
                </a:lnTo>
                <a:lnTo>
                  <a:pt x="144" y="631"/>
                </a:lnTo>
                <a:lnTo>
                  <a:pt x="145" y="631"/>
                </a:lnTo>
                <a:lnTo>
                  <a:pt x="146" y="631"/>
                </a:lnTo>
                <a:lnTo>
                  <a:pt x="147" y="629"/>
                </a:lnTo>
                <a:lnTo>
                  <a:pt x="147" y="629"/>
                </a:lnTo>
                <a:lnTo>
                  <a:pt x="150" y="631"/>
                </a:lnTo>
                <a:lnTo>
                  <a:pt x="150" y="631"/>
                </a:lnTo>
                <a:lnTo>
                  <a:pt x="161" y="627"/>
                </a:lnTo>
                <a:lnTo>
                  <a:pt x="161" y="627"/>
                </a:lnTo>
                <a:lnTo>
                  <a:pt x="167" y="627"/>
                </a:lnTo>
                <a:lnTo>
                  <a:pt x="167" y="627"/>
                </a:lnTo>
                <a:lnTo>
                  <a:pt x="170" y="624"/>
                </a:lnTo>
                <a:lnTo>
                  <a:pt x="170" y="624"/>
                </a:lnTo>
                <a:lnTo>
                  <a:pt x="175" y="624"/>
                </a:lnTo>
                <a:lnTo>
                  <a:pt x="175" y="624"/>
                </a:lnTo>
                <a:lnTo>
                  <a:pt x="178" y="623"/>
                </a:lnTo>
                <a:lnTo>
                  <a:pt x="181" y="623"/>
                </a:lnTo>
                <a:lnTo>
                  <a:pt x="181" y="623"/>
                </a:lnTo>
                <a:lnTo>
                  <a:pt x="181" y="623"/>
                </a:lnTo>
                <a:lnTo>
                  <a:pt x="181" y="622"/>
                </a:lnTo>
                <a:lnTo>
                  <a:pt x="181" y="622"/>
                </a:lnTo>
                <a:lnTo>
                  <a:pt x="184" y="622"/>
                </a:lnTo>
                <a:lnTo>
                  <a:pt x="186" y="622"/>
                </a:lnTo>
                <a:lnTo>
                  <a:pt x="186" y="622"/>
                </a:lnTo>
                <a:lnTo>
                  <a:pt x="190" y="624"/>
                </a:lnTo>
                <a:lnTo>
                  <a:pt x="191" y="624"/>
                </a:lnTo>
                <a:lnTo>
                  <a:pt x="193" y="624"/>
                </a:lnTo>
                <a:lnTo>
                  <a:pt x="193" y="624"/>
                </a:lnTo>
                <a:lnTo>
                  <a:pt x="193" y="626"/>
                </a:lnTo>
                <a:lnTo>
                  <a:pt x="193" y="627"/>
                </a:lnTo>
                <a:lnTo>
                  <a:pt x="192" y="628"/>
                </a:lnTo>
                <a:lnTo>
                  <a:pt x="192" y="631"/>
                </a:lnTo>
                <a:lnTo>
                  <a:pt x="192" y="631"/>
                </a:lnTo>
                <a:lnTo>
                  <a:pt x="193" y="632"/>
                </a:lnTo>
                <a:lnTo>
                  <a:pt x="194" y="631"/>
                </a:lnTo>
                <a:lnTo>
                  <a:pt x="196" y="631"/>
                </a:lnTo>
                <a:lnTo>
                  <a:pt x="196" y="631"/>
                </a:lnTo>
                <a:lnTo>
                  <a:pt x="196" y="629"/>
                </a:lnTo>
                <a:lnTo>
                  <a:pt x="196" y="628"/>
                </a:lnTo>
                <a:lnTo>
                  <a:pt x="196" y="628"/>
                </a:lnTo>
                <a:lnTo>
                  <a:pt x="197" y="628"/>
                </a:lnTo>
                <a:lnTo>
                  <a:pt x="198" y="628"/>
                </a:lnTo>
                <a:lnTo>
                  <a:pt x="198" y="629"/>
                </a:lnTo>
                <a:lnTo>
                  <a:pt x="199" y="629"/>
                </a:lnTo>
                <a:lnTo>
                  <a:pt x="199" y="629"/>
                </a:lnTo>
                <a:lnTo>
                  <a:pt x="201" y="629"/>
                </a:lnTo>
                <a:lnTo>
                  <a:pt x="202" y="629"/>
                </a:lnTo>
                <a:lnTo>
                  <a:pt x="202" y="628"/>
                </a:lnTo>
                <a:lnTo>
                  <a:pt x="203" y="628"/>
                </a:lnTo>
                <a:lnTo>
                  <a:pt x="203" y="628"/>
                </a:lnTo>
                <a:lnTo>
                  <a:pt x="203" y="631"/>
                </a:lnTo>
                <a:lnTo>
                  <a:pt x="203" y="631"/>
                </a:lnTo>
                <a:lnTo>
                  <a:pt x="205" y="629"/>
                </a:lnTo>
                <a:lnTo>
                  <a:pt x="208" y="629"/>
                </a:lnTo>
                <a:lnTo>
                  <a:pt x="208" y="629"/>
                </a:lnTo>
                <a:lnTo>
                  <a:pt x="207" y="631"/>
                </a:lnTo>
                <a:lnTo>
                  <a:pt x="207" y="631"/>
                </a:lnTo>
                <a:lnTo>
                  <a:pt x="210" y="631"/>
                </a:lnTo>
                <a:lnTo>
                  <a:pt x="211" y="631"/>
                </a:lnTo>
                <a:lnTo>
                  <a:pt x="213" y="631"/>
                </a:lnTo>
                <a:lnTo>
                  <a:pt x="213" y="631"/>
                </a:lnTo>
                <a:lnTo>
                  <a:pt x="213" y="631"/>
                </a:lnTo>
                <a:lnTo>
                  <a:pt x="213" y="631"/>
                </a:lnTo>
                <a:lnTo>
                  <a:pt x="213" y="631"/>
                </a:lnTo>
                <a:lnTo>
                  <a:pt x="216" y="629"/>
                </a:lnTo>
                <a:lnTo>
                  <a:pt x="219" y="631"/>
                </a:lnTo>
                <a:lnTo>
                  <a:pt x="219" y="631"/>
                </a:lnTo>
                <a:lnTo>
                  <a:pt x="220" y="629"/>
                </a:lnTo>
                <a:lnTo>
                  <a:pt x="221" y="629"/>
                </a:lnTo>
                <a:lnTo>
                  <a:pt x="221" y="629"/>
                </a:lnTo>
                <a:lnTo>
                  <a:pt x="222" y="628"/>
                </a:lnTo>
                <a:lnTo>
                  <a:pt x="223" y="627"/>
                </a:lnTo>
                <a:lnTo>
                  <a:pt x="223" y="627"/>
                </a:lnTo>
                <a:lnTo>
                  <a:pt x="225" y="628"/>
                </a:lnTo>
                <a:lnTo>
                  <a:pt x="226" y="628"/>
                </a:lnTo>
                <a:lnTo>
                  <a:pt x="226" y="628"/>
                </a:lnTo>
                <a:lnTo>
                  <a:pt x="227" y="628"/>
                </a:lnTo>
                <a:lnTo>
                  <a:pt x="227" y="628"/>
                </a:lnTo>
                <a:lnTo>
                  <a:pt x="227" y="626"/>
                </a:lnTo>
                <a:lnTo>
                  <a:pt x="227" y="624"/>
                </a:lnTo>
                <a:lnTo>
                  <a:pt x="227" y="624"/>
                </a:lnTo>
                <a:lnTo>
                  <a:pt x="227" y="624"/>
                </a:lnTo>
                <a:lnTo>
                  <a:pt x="227" y="626"/>
                </a:lnTo>
                <a:lnTo>
                  <a:pt x="227" y="626"/>
                </a:lnTo>
                <a:lnTo>
                  <a:pt x="228" y="626"/>
                </a:lnTo>
                <a:lnTo>
                  <a:pt x="230" y="624"/>
                </a:lnTo>
                <a:lnTo>
                  <a:pt x="230" y="624"/>
                </a:lnTo>
                <a:lnTo>
                  <a:pt x="232" y="627"/>
                </a:lnTo>
                <a:lnTo>
                  <a:pt x="233" y="627"/>
                </a:lnTo>
                <a:lnTo>
                  <a:pt x="234" y="626"/>
                </a:lnTo>
                <a:lnTo>
                  <a:pt x="234" y="626"/>
                </a:lnTo>
                <a:lnTo>
                  <a:pt x="233" y="624"/>
                </a:lnTo>
                <a:lnTo>
                  <a:pt x="232" y="626"/>
                </a:lnTo>
                <a:lnTo>
                  <a:pt x="232" y="626"/>
                </a:lnTo>
                <a:lnTo>
                  <a:pt x="232" y="624"/>
                </a:lnTo>
                <a:lnTo>
                  <a:pt x="231" y="622"/>
                </a:lnTo>
                <a:lnTo>
                  <a:pt x="231" y="622"/>
                </a:lnTo>
                <a:lnTo>
                  <a:pt x="233" y="621"/>
                </a:lnTo>
                <a:lnTo>
                  <a:pt x="236" y="621"/>
                </a:lnTo>
                <a:lnTo>
                  <a:pt x="236" y="621"/>
                </a:lnTo>
                <a:lnTo>
                  <a:pt x="234" y="622"/>
                </a:lnTo>
                <a:lnTo>
                  <a:pt x="234" y="622"/>
                </a:lnTo>
                <a:lnTo>
                  <a:pt x="233" y="622"/>
                </a:lnTo>
                <a:lnTo>
                  <a:pt x="233" y="623"/>
                </a:lnTo>
                <a:lnTo>
                  <a:pt x="233" y="623"/>
                </a:lnTo>
                <a:lnTo>
                  <a:pt x="234" y="623"/>
                </a:lnTo>
                <a:lnTo>
                  <a:pt x="237" y="623"/>
                </a:lnTo>
                <a:lnTo>
                  <a:pt x="239" y="622"/>
                </a:lnTo>
                <a:lnTo>
                  <a:pt x="240" y="621"/>
                </a:lnTo>
                <a:lnTo>
                  <a:pt x="240" y="621"/>
                </a:lnTo>
                <a:lnTo>
                  <a:pt x="244" y="619"/>
                </a:lnTo>
                <a:lnTo>
                  <a:pt x="245" y="621"/>
                </a:lnTo>
                <a:lnTo>
                  <a:pt x="245" y="622"/>
                </a:lnTo>
                <a:lnTo>
                  <a:pt x="245" y="622"/>
                </a:lnTo>
                <a:lnTo>
                  <a:pt x="246" y="622"/>
                </a:lnTo>
                <a:lnTo>
                  <a:pt x="248" y="621"/>
                </a:lnTo>
                <a:lnTo>
                  <a:pt x="248" y="621"/>
                </a:lnTo>
                <a:lnTo>
                  <a:pt x="249" y="621"/>
                </a:lnTo>
                <a:lnTo>
                  <a:pt x="249" y="621"/>
                </a:lnTo>
                <a:lnTo>
                  <a:pt x="249" y="621"/>
                </a:lnTo>
                <a:lnTo>
                  <a:pt x="248" y="621"/>
                </a:lnTo>
                <a:lnTo>
                  <a:pt x="248" y="621"/>
                </a:lnTo>
                <a:lnTo>
                  <a:pt x="250" y="623"/>
                </a:lnTo>
                <a:lnTo>
                  <a:pt x="250" y="624"/>
                </a:lnTo>
                <a:lnTo>
                  <a:pt x="250" y="626"/>
                </a:lnTo>
                <a:lnTo>
                  <a:pt x="250" y="626"/>
                </a:lnTo>
                <a:lnTo>
                  <a:pt x="252" y="626"/>
                </a:lnTo>
                <a:lnTo>
                  <a:pt x="254" y="624"/>
                </a:lnTo>
                <a:lnTo>
                  <a:pt x="254" y="624"/>
                </a:lnTo>
                <a:lnTo>
                  <a:pt x="252" y="624"/>
                </a:lnTo>
                <a:lnTo>
                  <a:pt x="251" y="624"/>
                </a:lnTo>
                <a:lnTo>
                  <a:pt x="251" y="624"/>
                </a:lnTo>
                <a:lnTo>
                  <a:pt x="251" y="622"/>
                </a:lnTo>
                <a:lnTo>
                  <a:pt x="251" y="621"/>
                </a:lnTo>
                <a:lnTo>
                  <a:pt x="252" y="621"/>
                </a:lnTo>
                <a:lnTo>
                  <a:pt x="252" y="621"/>
                </a:lnTo>
                <a:lnTo>
                  <a:pt x="254" y="621"/>
                </a:lnTo>
                <a:lnTo>
                  <a:pt x="252" y="621"/>
                </a:lnTo>
                <a:lnTo>
                  <a:pt x="252" y="622"/>
                </a:lnTo>
                <a:lnTo>
                  <a:pt x="252" y="623"/>
                </a:lnTo>
                <a:lnTo>
                  <a:pt x="252" y="623"/>
                </a:lnTo>
                <a:lnTo>
                  <a:pt x="255" y="622"/>
                </a:lnTo>
                <a:lnTo>
                  <a:pt x="255" y="622"/>
                </a:lnTo>
                <a:lnTo>
                  <a:pt x="256" y="622"/>
                </a:lnTo>
                <a:lnTo>
                  <a:pt x="256" y="622"/>
                </a:lnTo>
                <a:lnTo>
                  <a:pt x="256" y="622"/>
                </a:lnTo>
                <a:lnTo>
                  <a:pt x="256" y="621"/>
                </a:lnTo>
                <a:lnTo>
                  <a:pt x="256" y="619"/>
                </a:lnTo>
                <a:lnTo>
                  <a:pt x="256" y="619"/>
                </a:lnTo>
                <a:lnTo>
                  <a:pt x="259" y="621"/>
                </a:lnTo>
                <a:lnTo>
                  <a:pt x="261" y="619"/>
                </a:lnTo>
                <a:lnTo>
                  <a:pt x="261" y="619"/>
                </a:lnTo>
                <a:lnTo>
                  <a:pt x="262" y="621"/>
                </a:lnTo>
                <a:lnTo>
                  <a:pt x="262" y="622"/>
                </a:lnTo>
                <a:lnTo>
                  <a:pt x="262" y="622"/>
                </a:lnTo>
                <a:lnTo>
                  <a:pt x="263" y="622"/>
                </a:lnTo>
                <a:lnTo>
                  <a:pt x="263" y="622"/>
                </a:lnTo>
                <a:lnTo>
                  <a:pt x="265" y="622"/>
                </a:lnTo>
                <a:lnTo>
                  <a:pt x="265" y="621"/>
                </a:lnTo>
                <a:lnTo>
                  <a:pt x="265" y="621"/>
                </a:lnTo>
                <a:lnTo>
                  <a:pt x="263" y="621"/>
                </a:lnTo>
                <a:lnTo>
                  <a:pt x="262" y="621"/>
                </a:lnTo>
                <a:lnTo>
                  <a:pt x="262" y="621"/>
                </a:lnTo>
                <a:lnTo>
                  <a:pt x="262" y="619"/>
                </a:lnTo>
                <a:lnTo>
                  <a:pt x="263" y="618"/>
                </a:lnTo>
                <a:lnTo>
                  <a:pt x="266" y="618"/>
                </a:lnTo>
                <a:lnTo>
                  <a:pt x="266" y="618"/>
                </a:lnTo>
                <a:lnTo>
                  <a:pt x="265" y="618"/>
                </a:lnTo>
                <a:lnTo>
                  <a:pt x="263" y="618"/>
                </a:lnTo>
                <a:lnTo>
                  <a:pt x="261" y="618"/>
                </a:lnTo>
                <a:lnTo>
                  <a:pt x="261" y="618"/>
                </a:lnTo>
                <a:lnTo>
                  <a:pt x="262" y="617"/>
                </a:lnTo>
                <a:lnTo>
                  <a:pt x="263" y="617"/>
                </a:lnTo>
                <a:lnTo>
                  <a:pt x="268" y="617"/>
                </a:lnTo>
                <a:lnTo>
                  <a:pt x="268" y="617"/>
                </a:lnTo>
                <a:lnTo>
                  <a:pt x="267" y="618"/>
                </a:lnTo>
                <a:lnTo>
                  <a:pt x="267" y="618"/>
                </a:lnTo>
                <a:lnTo>
                  <a:pt x="269" y="618"/>
                </a:lnTo>
                <a:lnTo>
                  <a:pt x="271" y="618"/>
                </a:lnTo>
                <a:lnTo>
                  <a:pt x="273" y="621"/>
                </a:lnTo>
                <a:lnTo>
                  <a:pt x="273" y="621"/>
                </a:lnTo>
                <a:lnTo>
                  <a:pt x="274" y="619"/>
                </a:lnTo>
                <a:lnTo>
                  <a:pt x="274" y="619"/>
                </a:lnTo>
                <a:lnTo>
                  <a:pt x="272" y="618"/>
                </a:lnTo>
                <a:lnTo>
                  <a:pt x="271" y="614"/>
                </a:lnTo>
                <a:lnTo>
                  <a:pt x="271" y="614"/>
                </a:lnTo>
                <a:lnTo>
                  <a:pt x="272" y="616"/>
                </a:lnTo>
                <a:lnTo>
                  <a:pt x="273" y="618"/>
                </a:lnTo>
                <a:lnTo>
                  <a:pt x="273" y="618"/>
                </a:lnTo>
                <a:lnTo>
                  <a:pt x="274" y="617"/>
                </a:lnTo>
                <a:lnTo>
                  <a:pt x="275" y="616"/>
                </a:lnTo>
                <a:lnTo>
                  <a:pt x="275" y="616"/>
                </a:lnTo>
                <a:lnTo>
                  <a:pt x="277" y="616"/>
                </a:lnTo>
                <a:lnTo>
                  <a:pt x="277" y="618"/>
                </a:lnTo>
                <a:lnTo>
                  <a:pt x="277" y="618"/>
                </a:lnTo>
                <a:lnTo>
                  <a:pt x="278" y="617"/>
                </a:lnTo>
                <a:lnTo>
                  <a:pt x="280" y="617"/>
                </a:lnTo>
                <a:lnTo>
                  <a:pt x="280" y="617"/>
                </a:lnTo>
                <a:lnTo>
                  <a:pt x="281" y="617"/>
                </a:lnTo>
                <a:lnTo>
                  <a:pt x="283" y="618"/>
                </a:lnTo>
                <a:lnTo>
                  <a:pt x="283" y="618"/>
                </a:lnTo>
                <a:lnTo>
                  <a:pt x="284" y="617"/>
                </a:lnTo>
                <a:lnTo>
                  <a:pt x="284" y="616"/>
                </a:lnTo>
                <a:lnTo>
                  <a:pt x="284" y="616"/>
                </a:lnTo>
                <a:lnTo>
                  <a:pt x="284" y="614"/>
                </a:lnTo>
                <a:lnTo>
                  <a:pt x="281" y="614"/>
                </a:lnTo>
                <a:lnTo>
                  <a:pt x="281" y="614"/>
                </a:lnTo>
                <a:lnTo>
                  <a:pt x="283" y="614"/>
                </a:lnTo>
                <a:lnTo>
                  <a:pt x="284" y="614"/>
                </a:lnTo>
                <a:lnTo>
                  <a:pt x="285" y="614"/>
                </a:lnTo>
                <a:lnTo>
                  <a:pt x="285" y="616"/>
                </a:lnTo>
                <a:lnTo>
                  <a:pt x="285" y="616"/>
                </a:lnTo>
                <a:lnTo>
                  <a:pt x="289" y="616"/>
                </a:lnTo>
                <a:lnTo>
                  <a:pt x="291" y="616"/>
                </a:lnTo>
                <a:lnTo>
                  <a:pt x="291" y="616"/>
                </a:lnTo>
                <a:lnTo>
                  <a:pt x="288" y="614"/>
                </a:lnTo>
                <a:lnTo>
                  <a:pt x="286" y="614"/>
                </a:lnTo>
                <a:lnTo>
                  <a:pt x="286" y="613"/>
                </a:lnTo>
                <a:lnTo>
                  <a:pt x="286" y="613"/>
                </a:lnTo>
                <a:lnTo>
                  <a:pt x="288" y="613"/>
                </a:lnTo>
                <a:lnTo>
                  <a:pt x="290" y="614"/>
                </a:lnTo>
                <a:lnTo>
                  <a:pt x="290" y="614"/>
                </a:lnTo>
                <a:lnTo>
                  <a:pt x="291" y="613"/>
                </a:lnTo>
                <a:lnTo>
                  <a:pt x="291" y="613"/>
                </a:lnTo>
                <a:lnTo>
                  <a:pt x="290" y="611"/>
                </a:lnTo>
                <a:lnTo>
                  <a:pt x="290" y="611"/>
                </a:lnTo>
                <a:lnTo>
                  <a:pt x="289" y="612"/>
                </a:lnTo>
                <a:lnTo>
                  <a:pt x="288" y="612"/>
                </a:lnTo>
                <a:lnTo>
                  <a:pt x="288" y="612"/>
                </a:lnTo>
                <a:lnTo>
                  <a:pt x="288" y="612"/>
                </a:lnTo>
                <a:lnTo>
                  <a:pt x="289" y="611"/>
                </a:lnTo>
                <a:lnTo>
                  <a:pt x="292" y="612"/>
                </a:lnTo>
                <a:lnTo>
                  <a:pt x="292" y="612"/>
                </a:lnTo>
                <a:lnTo>
                  <a:pt x="292" y="614"/>
                </a:lnTo>
                <a:lnTo>
                  <a:pt x="292" y="614"/>
                </a:lnTo>
                <a:lnTo>
                  <a:pt x="296" y="613"/>
                </a:lnTo>
                <a:lnTo>
                  <a:pt x="297" y="613"/>
                </a:lnTo>
                <a:lnTo>
                  <a:pt x="298" y="614"/>
                </a:lnTo>
                <a:lnTo>
                  <a:pt x="298" y="614"/>
                </a:lnTo>
                <a:lnTo>
                  <a:pt x="300" y="613"/>
                </a:lnTo>
                <a:lnTo>
                  <a:pt x="298" y="613"/>
                </a:lnTo>
                <a:lnTo>
                  <a:pt x="297" y="612"/>
                </a:lnTo>
                <a:lnTo>
                  <a:pt x="297" y="612"/>
                </a:lnTo>
                <a:lnTo>
                  <a:pt x="300" y="611"/>
                </a:lnTo>
                <a:lnTo>
                  <a:pt x="302" y="612"/>
                </a:lnTo>
                <a:lnTo>
                  <a:pt x="304" y="612"/>
                </a:lnTo>
                <a:lnTo>
                  <a:pt x="307" y="612"/>
                </a:lnTo>
                <a:lnTo>
                  <a:pt x="307" y="612"/>
                </a:lnTo>
                <a:lnTo>
                  <a:pt x="308" y="612"/>
                </a:lnTo>
                <a:lnTo>
                  <a:pt x="309" y="612"/>
                </a:lnTo>
                <a:lnTo>
                  <a:pt x="309" y="612"/>
                </a:lnTo>
                <a:lnTo>
                  <a:pt x="310" y="612"/>
                </a:lnTo>
                <a:lnTo>
                  <a:pt x="310" y="612"/>
                </a:lnTo>
                <a:lnTo>
                  <a:pt x="312" y="612"/>
                </a:lnTo>
                <a:lnTo>
                  <a:pt x="312" y="612"/>
                </a:lnTo>
                <a:lnTo>
                  <a:pt x="313" y="611"/>
                </a:lnTo>
                <a:lnTo>
                  <a:pt x="313" y="611"/>
                </a:lnTo>
                <a:lnTo>
                  <a:pt x="317" y="611"/>
                </a:lnTo>
                <a:lnTo>
                  <a:pt x="319" y="611"/>
                </a:lnTo>
                <a:lnTo>
                  <a:pt x="319" y="611"/>
                </a:lnTo>
                <a:lnTo>
                  <a:pt x="320" y="611"/>
                </a:lnTo>
                <a:lnTo>
                  <a:pt x="320" y="609"/>
                </a:lnTo>
                <a:lnTo>
                  <a:pt x="320" y="609"/>
                </a:lnTo>
                <a:lnTo>
                  <a:pt x="321" y="608"/>
                </a:lnTo>
                <a:lnTo>
                  <a:pt x="323" y="607"/>
                </a:lnTo>
                <a:lnTo>
                  <a:pt x="323" y="607"/>
                </a:lnTo>
                <a:lnTo>
                  <a:pt x="321" y="607"/>
                </a:lnTo>
                <a:lnTo>
                  <a:pt x="323" y="606"/>
                </a:lnTo>
                <a:lnTo>
                  <a:pt x="323" y="606"/>
                </a:lnTo>
                <a:lnTo>
                  <a:pt x="323" y="608"/>
                </a:lnTo>
                <a:lnTo>
                  <a:pt x="323" y="609"/>
                </a:lnTo>
                <a:lnTo>
                  <a:pt x="324" y="609"/>
                </a:lnTo>
                <a:lnTo>
                  <a:pt x="324" y="609"/>
                </a:lnTo>
                <a:lnTo>
                  <a:pt x="324" y="609"/>
                </a:lnTo>
                <a:lnTo>
                  <a:pt x="324" y="609"/>
                </a:lnTo>
                <a:lnTo>
                  <a:pt x="324" y="608"/>
                </a:lnTo>
                <a:lnTo>
                  <a:pt x="324" y="608"/>
                </a:lnTo>
                <a:lnTo>
                  <a:pt x="324" y="608"/>
                </a:lnTo>
                <a:lnTo>
                  <a:pt x="326" y="607"/>
                </a:lnTo>
                <a:lnTo>
                  <a:pt x="329" y="606"/>
                </a:lnTo>
                <a:lnTo>
                  <a:pt x="329" y="606"/>
                </a:lnTo>
                <a:lnTo>
                  <a:pt x="331" y="607"/>
                </a:lnTo>
                <a:lnTo>
                  <a:pt x="335" y="607"/>
                </a:lnTo>
                <a:lnTo>
                  <a:pt x="335" y="607"/>
                </a:lnTo>
                <a:lnTo>
                  <a:pt x="336" y="607"/>
                </a:lnTo>
                <a:lnTo>
                  <a:pt x="336" y="606"/>
                </a:lnTo>
                <a:lnTo>
                  <a:pt x="336" y="604"/>
                </a:lnTo>
                <a:lnTo>
                  <a:pt x="337" y="604"/>
                </a:lnTo>
                <a:lnTo>
                  <a:pt x="337" y="604"/>
                </a:lnTo>
                <a:lnTo>
                  <a:pt x="337" y="606"/>
                </a:lnTo>
                <a:lnTo>
                  <a:pt x="337" y="606"/>
                </a:lnTo>
                <a:lnTo>
                  <a:pt x="337" y="606"/>
                </a:lnTo>
                <a:lnTo>
                  <a:pt x="338" y="607"/>
                </a:lnTo>
                <a:lnTo>
                  <a:pt x="339" y="608"/>
                </a:lnTo>
                <a:lnTo>
                  <a:pt x="339" y="608"/>
                </a:lnTo>
                <a:lnTo>
                  <a:pt x="341" y="607"/>
                </a:lnTo>
                <a:lnTo>
                  <a:pt x="341" y="606"/>
                </a:lnTo>
                <a:lnTo>
                  <a:pt x="341" y="604"/>
                </a:lnTo>
                <a:lnTo>
                  <a:pt x="341" y="604"/>
                </a:lnTo>
                <a:lnTo>
                  <a:pt x="344" y="604"/>
                </a:lnTo>
                <a:lnTo>
                  <a:pt x="347" y="603"/>
                </a:lnTo>
                <a:lnTo>
                  <a:pt x="347" y="603"/>
                </a:lnTo>
                <a:lnTo>
                  <a:pt x="348" y="604"/>
                </a:lnTo>
                <a:lnTo>
                  <a:pt x="347" y="606"/>
                </a:lnTo>
                <a:lnTo>
                  <a:pt x="347" y="606"/>
                </a:lnTo>
                <a:lnTo>
                  <a:pt x="348" y="607"/>
                </a:lnTo>
                <a:lnTo>
                  <a:pt x="349" y="606"/>
                </a:lnTo>
                <a:lnTo>
                  <a:pt x="353" y="604"/>
                </a:lnTo>
                <a:lnTo>
                  <a:pt x="353" y="604"/>
                </a:lnTo>
                <a:lnTo>
                  <a:pt x="353" y="607"/>
                </a:lnTo>
                <a:lnTo>
                  <a:pt x="352" y="608"/>
                </a:lnTo>
                <a:lnTo>
                  <a:pt x="352" y="608"/>
                </a:lnTo>
                <a:lnTo>
                  <a:pt x="352" y="609"/>
                </a:lnTo>
                <a:lnTo>
                  <a:pt x="354" y="609"/>
                </a:lnTo>
                <a:lnTo>
                  <a:pt x="354" y="609"/>
                </a:lnTo>
                <a:lnTo>
                  <a:pt x="354" y="608"/>
                </a:lnTo>
                <a:lnTo>
                  <a:pt x="354" y="607"/>
                </a:lnTo>
                <a:lnTo>
                  <a:pt x="354" y="606"/>
                </a:lnTo>
                <a:lnTo>
                  <a:pt x="354" y="606"/>
                </a:lnTo>
                <a:lnTo>
                  <a:pt x="355" y="604"/>
                </a:lnTo>
                <a:lnTo>
                  <a:pt x="356" y="603"/>
                </a:lnTo>
                <a:lnTo>
                  <a:pt x="358" y="603"/>
                </a:lnTo>
                <a:lnTo>
                  <a:pt x="358" y="603"/>
                </a:lnTo>
                <a:lnTo>
                  <a:pt x="358" y="602"/>
                </a:lnTo>
                <a:lnTo>
                  <a:pt x="358" y="601"/>
                </a:lnTo>
                <a:lnTo>
                  <a:pt x="358" y="601"/>
                </a:lnTo>
                <a:lnTo>
                  <a:pt x="362" y="601"/>
                </a:lnTo>
                <a:lnTo>
                  <a:pt x="368" y="601"/>
                </a:lnTo>
                <a:lnTo>
                  <a:pt x="368" y="601"/>
                </a:lnTo>
                <a:lnTo>
                  <a:pt x="368" y="601"/>
                </a:lnTo>
                <a:lnTo>
                  <a:pt x="368" y="599"/>
                </a:lnTo>
                <a:lnTo>
                  <a:pt x="368" y="599"/>
                </a:lnTo>
                <a:lnTo>
                  <a:pt x="374" y="598"/>
                </a:lnTo>
                <a:lnTo>
                  <a:pt x="374" y="598"/>
                </a:lnTo>
                <a:lnTo>
                  <a:pt x="374" y="599"/>
                </a:lnTo>
                <a:lnTo>
                  <a:pt x="374" y="599"/>
                </a:lnTo>
                <a:lnTo>
                  <a:pt x="377" y="599"/>
                </a:lnTo>
                <a:lnTo>
                  <a:pt x="377" y="599"/>
                </a:lnTo>
                <a:lnTo>
                  <a:pt x="378" y="599"/>
                </a:lnTo>
                <a:lnTo>
                  <a:pt x="378" y="598"/>
                </a:lnTo>
                <a:lnTo>
                  <a:pt x="378" y="598"/>
                </a:lnTo>
                <a:lnTo>
                  <a:pt x="378" y="597"/>
                </a:lnTo>
                <a:lnTo>
                  <a:pt x="377" y="597"/>
                </a:lnTo>
                <a:lnTo>
                  <a:pt x="377" y="597"/>
                </a:lnTo>
                <a:lnTo>
                  <a:pt x="377" y="596"/>
                </a:lnTo>
                <a:lnTo>
                  <a:pt x="377" y="596"/>
                </a:lnTo>
                <a:lnTo>
                  <a:pt x="378" y="596"/>
                </a:lnTo>
                <a:lnTo>
                  <a:pt x="379" y="597"/>
                </a:lnTo>
                <a:lnTo>
                  <a:pt x="379" y="597"/>
                </a:lnTo>
                <a:lnTo>
                  <a:pt x="382" y="597"/>
                </a:lnTo>
                <a:lnTo>
                  <a:pt x="382" y="597"/>
                </a:lnTo>
                <a:lnTo>
                  <a:pt x="382" y="598"/>
                </a:lnTo>
                <a:lnTo>
                  <a:pt x="382" y="598"/>
                </a:lnTo>
                <a:lnTo>
                  <a:pt x="383" y="598"/>
                </a:lnTo>
                <a:lnTo>
                  <a:pt x="383" y="598"/>
                </a:lnTo>
                <a:lnTo>
                  <a:pt x="384" y="597"/>
                </a:lnTo>
                <a:lnTo>
                  <a:pt x="385" y="598"/>
                </a:lnTo>
                <a:lnTo>
                  <a:pt x="385" y="598"/>
                </a:lnTo>
                <a:lnTo>
                  <a:pt x="385" y="597"/>
                </a:lnTo>
                <a:lnTo>
                  <a:pt x="385" y="596"/>
                </a:lnTo>
                <a:lnTo>
                  <a:pt x="385" y="596"/>
                </a:lnTo>
                <a:lnTo>
                  <a:pt x="390" y="596"/>
                </a:lnTo>
                <a:lnTo>
                  <a:pt x="394" y="594"/>
                </a:lnTo>
                <a:lnTo>
                  <a:pt x="394" y="594"/>
                </a:lnTo>
                <a:lnTo>
                  <a:pt x="394" y="596"/>
                </a:lnTo>
                <a:lnTo>
                  <a:pt x="393" y="596"/>
                </a:lnTo>
                <a:lnTo>
                  <a:pt x="393" y="596"/>
                </a:lnTo>
                <a:lnTo>
                  <a:pt x="394" y="597"/>
                </a:lnTo>
                <a:lnTo>
                  <a:pt x="395" y="596"/>
                </a:lnTo>
                <a:lnTo>
                  <a:pt x="396" y="594"/>
                </a:lnTo>
                <a:lnTo>
                  <a:pt x="395" y="594"/>
                </a:lnTo>
                <a:lnTo>
                  <a:pt x="395" y="594"/>
                </a:lnTo>
                <a:lnTo>
                  <a:pt x="395" y="593"/>
                </a:lnTo>
                <a:lnTo>
                  <a:pt x="396" y="593"/>
                </a:lnTo>
                <a:lnTo>
                  <a:pt x="399" y="593"/>
                </a:lnTo>
                <a:lnTo>
                  <a:pt x="399" y="593"/>
                </a:lnTo>
                <a:lnTo>
                  <a:pt x="399" y="594"/>
                </a:lnTo>
                <a:lnTo>
                  <a:pt x="400" y="596"/>
                </a:lnTo>
                <a:lnTo>
                  <a:pt x="400" y="596"/>
                </a:lnTo>
                <a:lnTo>
                  <a:pt x="400" y="594"/>
                </a:lnTo>
                <a:lnTo>
                  <a:pt x="400" y="594"/>
                </a:lnTo>
                <a:lnTo>
                  <a:pt x="400" y="594"/>
                </a:lnTo>
                <a:lnTo>
                  <a:pt x="401" y="594"/>
                </a:lnTo>
                <a:lnTo>
                  <a:pt x="403" y="594"/>
                </a:lnTo>
                <a:lnTo>
                  <a:pt x="405" y="594"/>
                </a:lnTo>
                <a:lnTo>
                  <a:pt x="406" y="593"/>
                </a:lnTo>
                <a:lnTo>
                  <a:pt x="406" y="593"/>
                </a:lnTo>
                <a:lnTo>
                  <a:pt x="407" y="593"/>
                </a:lnTo>
                <a:lnTo>
                  <a:pt x="407" y="593"/>
                </a:lnTo>
                <a:lnTo>
                  <a:pt x="408" y="594"/>
                </a:lnTo>
                <a:lnTo>
                  <a:pt x="410" y="593"/>
                </a:lnTo>
                <a:lnTo>
                  <a:pt x="410" y="593"/>
                </a:lnTo>
                <a:lnTo>
                  <a:pt x="410" y="593"/>
                </a:lnTo>
                <a:lnTo>
                  <a:pt x="407" y="593"/>
                </a:lnTo>
                <a:lnTo>
                  <a:pt x="407" y="593"/>
                </a:lnTo>
                <a:lnTo>
                  <a:pt x="408" y="592"/>
                </a:lnTo>
                <a:lnTo>
                  <a:pt x="410" y="592"/>
                </a:lnTo>
                <a:lnTo>
                  <a:pt x="412" y="593"/>
                </a:lnTo>
                <a:lnTo>
                  <a:pt x="412" y="593"/>
                </a:lnTo>
                <a:lnTo>
                  <a:pt x="412" y="592"/>
                </a:lnTo>
                <a:lnTo>
                  <a:pt x="412" y="591"/>
                </a:lnTo>
                <a:lnTo>
                  <a:pt x="413" y="591"/>
                </a:lnTo>
                <a:lnTo>
                  <a:pt x="413" y="591"/>
                </a:lnTo>
                <a:lnTo>
                  <a:pt x="414" y="592"/>
                </a:lnTo>
                <a:lnTo>
                  <a:pt x="414" y="593"/>
                </a:lnTo>
                <a:lnTo>
                  <a:pt x="414" y="593"/>
                </a:lnTo>
                <a:lnTo>
                  <a:pt x="418" y="592"/>
                </a:lnTo>
                <a:lnTo>
                  <a:pt x="420" y="591"/>
                </a:lnTo>
                <a:lnTo>
                  <a:pt x="420" y="591"/>
                </a:lnTo>
                <a:lnTo>
                  <a:pt x="422" y="591"/>
                </a:lnTo>
                <a:lnTo>
                  <a:pt x="422" y="591"/>
                </a:lnTo>
                <a:lnTo>
                  <a:pt x="423" y="591"/>
                </a:lnTo>
                <a:lnTo>
                  <a:pt x="423" y="591"/>
                </a:lnTo>
                <a:lnTo>
                  <a:pt x="429" y="589"/>
                </a:lnTo>
                <a:lnTo>
                  <a:pt x="429" y="589"/>
                </a:lnTo>
                <a:lnTo>
                  <a:pt x="434" y="589"/>
                </a:lnTo>
                <a:lnTo>
                  <a:pt x="434" y="589"/>
                </a:lnTo>
                <a:lnTo>
                  <a:pt x="435" y="588"/>
                </a:lnTo>
                <a:lnTo>
                  <a:pt x="436" y="588"/>
                </a:lnTo>
                <a:lnTo>
                  <a:pt x="437" y="588"/>
                </a:lnTo>
                <a:lnTo>
                  <a:pt x="437" y="588"/>
                </a:lnTo>
                <a:lnTo>
                  <a:pt x="439" y="589"/>
                </a:lnTo>
                <a:lnTo>
                  <a:pt x="440" y="589"/>
                </a:lnTo>
                <a:lnTo>
                  <a:pt x="440" y="589"/>
                </a:lnTo>
                <a:lnTo>
                  <a:pt x="440" y="588"/>
                </a:lnTo>
                <a:lnTo>
                  <a:pt x="440" y="588"/>
                </a:lnTo>
                <a:lnTo>
                  <a:pt x="442" y="588"/>
                </a:lnTo>
                <a:lnTo>
                  <a:pt x="443" y="588"/>
                </a:lnTo>
                <a:lnTo>
                  <a:pt x="445" y="587"/>
                </a:lnTo>
                <a:lnTo>
                  <a:pt x="445" y="587"/>
                </a:lnTo>
                <a:lnTo>
                  <a:pt x="452" y="586"/>
                </a:lnTo>
                <a:lnTo>
                  <a:pt x="452" y="586"/>
                </a:lnTo>
                <a:lnTo>
                  <a:pt x="454" y="584"/>
                </a:lnTo>
                <a:lnTo>
                  <a:pt x="454" y="584"/>
                </a:lnTo>
                <a:lnTo>
                  <a:pt x="455" y="586"/>
                </a:lnTo>
                <a:lnTo>
                  <a:pt x="455" y="586"/>
                </a:lnTo>
                <a:lnTo>
                  <a:pt x="458" y="584"/>
                </a:lnTo>
                <a:lnTo>
                  <a:pt x="458" y="584"/>
                </a:lnTo>
                <a:lnTo>
                  <a:pt x="459" y="586"/>
                </a:lnTo>
                <a:lnTo>
                  <a:pt x="459" y="586"/>
                </a:lnTo>
                <a:lnTo>
                  <a:pt x="460" y="583"/>
                </a:lnTo>
                <a:lnTo>
                  <a:pt x="460" y="583"/>
                </a:lnTo>
                <a:lnTo>
                  <a:pt x="474" y="582"/>
                </a:lnTo>
                <a:lnTo>
                  <a:pt x="484" y="579"/>
                </a:lnTo>
                <a:lnTo>
                  <a:pt x="484" y="579"/>
                </a:lnTo>
                <a:lnTo>
                  <a:pt x="486" y="581"/>
                </a:lnTo>
                <a:lnTo>
                  <a:pt x="486" y="581"/>
                </a:lnTo>
                <a:lnTo>
                  <a:pt x="490" y="578"/>
                </a:lnTo>
                <a:lnTo>
                  <a:pt x="494" y="577"/>
                </a:lnTo>
                <a:lnTo>
                  <a:pt x="503" y="576"/>
                </a:lnTo>
                <a:lnTo>
                  <a:pt x="503" y="576"/>
                </a:lnTo>
                <a:lnTo>
                  <a:pt x="504" y="576"/>
                </a:lnTo>
                <a:lnTo>
                  <a:pt x="504" y="574"/>
                </a:lnTo>
                <a:lnTo>
                  <a:pt x="504" y="574"/>
                </a:lnTo>
                <a:lnTo>
                  <a:pt x="505" y="574"/>
                </a:lnTo>
                <a:lnTo>
                  <a:pt x="505" y="574"/>
                </a:lnTo>
                <a:lnTo>
                  <a:pt x="505" y="576"/>
                </a:lnTo>
                <a:lnTo>
                  <a:pt x="507" y="577"/>
                </a:lnTo>
                <a:lnTo>
                  <a:pt x="507" y="577"/>
                </a:lnTo>
                <a:lnTo>
                  <a:pt x="507" y="576"/>
                </a:lnTo>
                <a:lnTo>
                  <a:pt x="506" y="576"/>
                </a:lnTo>
                <a:lnTo>
                  <a:pt x="506" y="574"/>
                </a:lnTo>
                <a:lnTo>
                  <a:pt x="505" y="574"/>
                </a:lnTo>
                <a:lnTo>
                  <a:pt x="505" y="574"/>
                </a:lnTo>
                <a:lnTo>
                  <a:pt x="507" y="573"/>
                </a:lnTo>
                <a:lnTo>
                  <a:pt x="509" y="574"/>
                </a:lnTo>
                <a:lnTo>
                  <a:pt x="509" y="574"/>
                </a:lnTo>
                <a:lnTo>
                  <a:pt x="510" y="573"/>
                </a:lnTo>
                <a:lnTo>
                  <a:pt x="510" y="572"/>
                </a:lnTo>
                <a:lnTo>
                  <a:pt x="510" y="572"/>
                </a:lnTo>
                <a:lnTo>
                  <a:pt x="519" y="572"/>
                </a:lnTo>
                <a:lnTo>
                  <a:pt x="519" y="572"/>
                </a:lnTo>
                <a:lnTo>
                  <a:pt x="518" y="574"/>
                </a:lnTo>
                <a:lnTo>
                  <a:pt x="518" y="578"/>
                </a:lnTo>
                <a:lnTo>
                  <a:pt x="518" y="578"/>
                </a:lnTo>
                <a:lnTo>
                  <a:pt x="519" y="578"/>
                </a:lnTo>
                <a:lnTo>
                  <a:pt x="519" y="577"/>
                </a:lnTo>
                <a:lnTo>
                  <a:pt x="519" y="577"/>
                </a:lnTo>
                <a:lnTo>
                  <a:pt x="521" y="578"/>
                </a:lnTo>
                <a:lnTo>
                  <a:pt x="522" y="579"/>
                </a:lnTo>
                <a:lnTo>
                  <a:pt x="522" y="579"/>
                </a:lnTo>
                <a:lnTo>
                  <a:pt x="524" y="579"/>
                </a:lnTo>
                <a:lnTo>
                  <a:pt x="526" y="579"/>
                </a:lnTo>
                <a:lnTo>
                  <a:pt x="528" y="579"/>
                </a:lnTo>
                <a:lnTo>
                  <a:pt x="529" y="578"/>
                </a:lnTo>
                <a:lnTo>
                  <a:pt x="529" y="578"/>
                </a:lnTo>
                <a:lnTo>
                  <a:pt x="530" y="578"/>
                </a:lnTo>
                <a:lnTo>
                  <a:pt x="530" y="579"/>
                </a:lnTo>
                <a:lnTo>
                  <a:pt x="530" y="579"/>
                </a:lnTo>
                <a:lnTo>
                  <a:pt x="532" y="578"/>
                </a:lnTo>
                <a:lnTo>
                  <a:pt x="532" y="578"/>
                </a:lnTo>
                <a:lnTo>
                  <a:pt x="532" y="578"/>
                </a:lnTo>
                <a:lnTo>
                  <a:pt x="534" y="578"/>
                </a:lnTo>
                <a:lnTo>
                  <a:pt x="536" y="578"/>
                </a:lnTo>
                <a:lnTo>
                  <a:pt x="536" y="578"/>
                </a:lnTo>
                <a:lnTo>
                  <a:pt x="536" y="579"/>
                </a:lnTo>
                <a:lnTo>
                  <a:pt x="539" y="581"/>
                </a:lnTo>
                <a:lnTo>
                  <a:pt x="539" y="581"/>
                </a:lnTo>
                <a:lnTo>
                  <a:pt x="539" y="579"/>
                </a:lnTo>
                <a:lnTo>
                  <a:pt x="538" y="579"/>
                </a:lnTo>
                <a:lnTo>
                  <a:pt x="536" y="579"/>
                </a:lnTo>
                <a:lnTo>
                  <a:pt x="538" y="578"/>
                </a:lnTo>
                <a:lnTo>
                  <a:pt x="538" y="578"/>
                </a:lnTo>
                <a:lnTo>
                  <a:pt x="540" y="578"/>
                </a:lnTo>
                <a:lnTo>
                  <a:pt x="540" y="578"/>
                </a:lnTo>
                <a:lnTo>
                  <a:pt x="542" y="577"/>
                </a:lnTo>
                <a:lnTo>
                  <a:pt x="542" y="577"/>
                </a:lnTo>
                <a:lnTo>
                  <a:pt x="545" y="577"/>
                </a:lnTo>
                <a:lnTo>
                  <a:pt x="545" y="577"/>
                </a:lnTo>
                <a:lnTo>
                  <a:pt x="552" y="577"/>
                </a:lnTo>
                <a:lnTo>
                  <a:pt x="558" y="576"/>
                </a:lnTo>
                <a:lnTo>
                  <a:pt x="558" y="576"/>
                </a:lnTo>
                <a:lnTo>
                  <a:pt x="558" y="576"/>
                </a:lnTo>
                <a:lnTo>
                  <a:pt x="558" y="574"/>
                </a:lnTo>
                <a:lnTo>
                  <a:pt x="558" y="574"/>
                </a:lnTo>
                <a:lnTo>
                  <a:pt x="563" y="574"/>
                </a:lnTo>
                <a:lnTo>
                  <a:pt x="569" y="572"/>
                </a:lnTo>
                <a:lnTo>
                  <a:pt x="569" y="572"/>
                </a:lnTo>
                <a:lnTo>
                  <a:pt x="570" y="572"/>
                </a:lnTo>
                <a:lnTo>
                  <a:pt x="571" y="572"/>
                </a:lnTo>
                <a:lnTo>
                  <a:pt x="571" y="572"/>
                </a:lnTo>
                <a:lnTo>
                  <a:pt x="573" y="572"/>
                </a:lnTo>
                <a:lnTo>
                  <a:pt x="573" y="571"/>
                </a:lnTo>
                <a:lnTo>
                  <a:pt x="573" y="571"/>
                </a:lnTo>
                <a:lnTo>
                  <a:pt x="574" y="572"/>
                </a:lnTo>
                <a:lnTo>
                  <a:pt x="574" y="572"/>
                </a:lnTo>
                <a:lnTo>
                  <a:pt x="574" y="572"/>
                </a:lnTo>
                <a:lnTo>
                  <a:pt x="577" y="572"/>
                </a:lnTo>
                <a:lnTo>
                  <a:pt x="577" y="572"/>
                </a:lnTo>
                <a:lnTo>
                  <a:pt x="579" y="571"/>
                </a:lnTo>
                <a:lnTo>
                  <a:pt x="581" y="571"/>
                </a:lnTo>
                <a:lnTo>
                  <a:pt x="581" y="571"/>
                </a:lnTo>
                <a:lnTo>
                  <a:pt x="580" y="569"/>
                </a:lnTo>
                <a:lnTo>
                  <a:pt x="579" y="571"/>
                </a:lnTo>
                <a:lnTo>
                  <a:pt x="579" y="571"/>
                </a:lnTo>
                <a:lnTo>
                  <a:pt x="579" y="569"/>
                </a:lnTo>
                <a:lnTo>
                  <a:pt x="580" y="569"/>
                </a:lnTo>
                <a:lnTo>
                  <a:pt x="583" y="569"/>
                </a:lnTo>
                <a:lnTo>
                  <a:pt x="583" y="569"/>
                </a:lnTo>
                <a:lnTo>
                  <a:pt x="583" y="571"/>
                </a:lnTo>
                <a:lnTo>
                  <a:pt x="583" y="571"/>
                </a:lnTo>
                <a:lnTo>
                  <a:pt x="583" y="572"/>
                </a:lnTo>
                <a:lnTo>
                  <a:pt x="583" y="572"/>
                </a:lnTo>
                <a:lnTo>
                  <a:pt x="583" y="572"/>
                </a:lnTo>
                <a:lnTo>
                  <a:pt x="583" y="573"/>
                </a:lnTo>
                <a:lnTo>
                  <a:pt x="585" y="572"/>
                </a:lnTo>
                <a:lnTo>
                  <a:pt x="585" y="572"/>
                </a:lnTo>
                <a:lnTo>
                  <a:pt x="586" y="572"/>
                </a:lnTo>
                <a:lnTo>
                  <a:pt x="586" y="572"/>
                </a:lnTo>
                <a:lnTo>
                  <a:pt x="586" y="571"/>
                </a:lnTo>
                <a:lnTo>
                  <a:pt x="586" y="569"/>
                </a:lnTo>
                <a:lnTo>
                  <a:pt x="586" y="569"/>
                </a:lnTo>
                <a:lnTo>
                  <a:pt x="586" y="569"/>
                </a:lnTo>
                <a:lnTo>
                  <a:pt x="586" y="569"/>
                </a:lnTo>
                <a:lnTo>
                  <a:pt x="587" y="569"/>
                </a:lnTo>
                <a:lnTo>
                  <a:pt x="587" y="569"/>
                </a:lnTo>
                <a:lnTo>
                  <a:pt x="587" y="571"/>
                </a:lnTo>
                <a:lnTo>
                  <a:pt x="587" y="571"/>
                </a:lnTo>
                <a:lnTo>
                  <a:pt x="587" y="571"/>
                </a:lnTo>
                <a:lnTo>
                  <a:pt x="588" y="571"/>
                </a:lnTo>
                <a:lnTo>
                  <a:pt x="588" y="569"/>
                </a:lnTo>
                <a:lnTo>
                  <a:pt x="588" y="569"/>
                </a:lnTo>
                <a:lnTo>
                  <a:pt x="590" y="569"/>
                </a:lnTo>
                <a:lnTo>
                  <a:pt x="591" y="568"/>
                </a:lnTo>
                <a:lnTo>
                  <a:pt x="591" y="568"/>
                </a:lnTo>
                <a:lnTo>
                  <a:pt x="591" y="568"/>
                </a:lnTo>
                <a:lnTo>
                  <a:pt x="596" y="568"/>
                </a:lnTo>
                <a:lnTo>
                  <a:pt x="599" y="568"/>
                </a:lnTo>
                <a:lnTo>
                  <a:pt x="599" y="568"/>
                </a:lnTo>
                <a:lnTo>
                  <a:pt x="599" y="571"/>
                </a:lnTo>
                <a:lnTo>
                  <a:pt x="599" y="572"/>
                </a:lnTo>
                <a:lnTo>
                  <a:pt x="599" y="572"/>
                </a:lnTo>
                <a:lnTo>
                  <a:pt x="604" y="572"/>
                </a:lnTo>
                <a:lnTo>
                  <a:pt x="610" y="572"/>
                </a:lnTo>
                <a:lnTo>
                  <a:pt x="610" y="572"/>
                </a:lnTo>
                <a:lnTo>
                  <a:pt x="610" y="571"/>
                </a:lnTo>
                <a:lnTo>
                  <a:pt x="610" y="571"/>
                </a:lnTo>
                <a:lnTo>
                  <a:pt x="617" y="571"/>
                </a:lnTo>
                <a:lnTo>
                  <a:pt x="621" y="571"/>
                </a:lnTo>
                <a:lnTo>
                  <a:pt x="623" y="569"/>
                </a:lnTo>
                <a:lnTo>
                  <a:pt x="623" y="569"/>
                </a:lnTo>
                <a:lnTo>
                  <a:pt x="627" y="569"/>
                </a:lnTo>
                <a:lnTo>
                  <a:pt x="629" y="569"/>
                </a:lnTo>
                <a:lnTo>
                  <a:pt x="629" y="568"/>
                </a:lnTo>
                <a:lnTo>
                  <a:pt x="629" y="568"/>
                </a:lnTo>
                <a:lnTo>
                  <a:pt x="632" y="568"/>
                </a:lnTo>
                <a:lnTo>
                  <a:pt x="634" y="567"/>
                </a:lnTo>
                <a:lnTo>
                  <a:pt x="634" y="567"/>
                </a:lnTo>
                <a:lnTo>
                  <a:pt x="638" y="568"/>
                </a:lnTo>
                <a:lnTo>
                  <a:pt x="638" y="568"/>
                </a:lnTo>
                <a:lnTo>
                  <a:pt x="640" y="567"/>
                </a:lnTo>
                <a:lnTo>
                  <a:pt x="640" y="567"/>
                </a:lnTo>
                <a:lnTo>
                  <a:pt x="644" y="566"/>
                </a:lnTo>
                <a:lnTo>
                  <a:pt x="648" y="566"/>
                </a:lnTo>
                <a:lnTo>
                  <a:pt x="648" y="566"/>
                </a:lnTo>
                <a:lnTo>
                  <a:pt x="656" y="564"/>
                </a:lnTo>
                <a:lnTo>
                  <a:pt x="656" y="564"/>
                </a:lnTo>
                <a:lnTo>
                  <a:pt x="662" y="563"/>
                </a:lnTo>
                <a:lnTo>
                  <a:pt x="662" y="563"/>
                </a:lnTo>
                <a:lnTo>
                  <a:pt x="664" y="563"/>
                </a:lnTo>
                <a:lnTo>
                  <a:pt x="668" y="562"/>
                </a:lnTo>
                <a:lnTo>
                  <a:pt x="668" y="562"/>
                </a:lnTo>
                <a:lnTo>
                  <a:pt x="668" y="564"/>
                </a:lnTo>
                <a:lnTo>
                  <a:pt x="668" y="566"/>
                </a:lnTo>
                <a:lnTo>
                  <a:pt x="668" y="566"/>
                </a:lnTo>
                <a:lnTo>
                  <a:pt x="668" y="566"/>
                </a:lnTo>
                <a:lnTo>
                  <a:pt x="667" y="567"/>
                </a:lnTo>
                <a:lnTo>
                  <a:pt x="667" y="568"/>
                </a:lnTo>
                <a:lnTo>
                  <a:pt x="666" y="568"/>
                </a:lnTo>
                <a:lnTo>
                  <a:pt x="666" y="568"/>
                </a:lnTo>
                <a:lnTo>
                  <a:pt x="666" y="569"/>
                </a:lnTo>
                <a:lnTo>
                  <a:pt x="667" y="568"/>
                </a:lnTo>
                <a:lnTo>
                  <a:pt x="668" y="568"/>
                </a:lnTo>
                <a:lnTo>
                  <a:pt x="669" y="568"/>
                </a:lnTo>
                <a:lnTo>
                  <a:pt x="669" y="568"/>
                </a:lnTo>
                <a:lnTo>
                  <a:pt x="668" y="572"/>
                </a:lnTo>
                <a:lnTo>
                  <a:pt x="668" y="573"/>
                </a:lnTo>
                <a:lnTo>
                  <a:pt x="669" y="574"/>
                </a:lnTo>
                <a:lnTo>
                  <a:pt x="669" y="574"/>
                </a:lnTo>
                <a:lnTo>
                  <a:pt x="672" y="574"/>
                </a:lnTo>
                <a:lnTo>
                  <a:pt x="672" y="574"/>
                </a:lnTo>
                <a:lnTo>
                  <a:pt x="678" y="574"/>
                </a:lnTo>
                <a:lnTo>
                  <a:pt x="678" y="574"/>
                </a:lnTo>
                <a:lnTo>
                  <a:pt x="680" y="573"/>
                </a:lnTo>
                <a:lnTo>
                  <a:pt x="681" y="573"/>
                </a:lnTo>
                <a:lnTo>
                  <a:pt x="684" y="573"/>
                </a:lnTo>
                <a:lnTo>
                  <a:pt x="684" y="573"/>
                </a:lnTo>
                <a:lnTo>
                  <a:pt x="685" y="572"/>
                </a:lnTo>
                <a:lnTo>
                  <a:pt x="689" y="572"/>
                </a:lnTo>
                <a:lnTo>
                  <a:pt x="695" y="571"/>
                </a:lnTo>
                <a:lnTo>
                  <a:pt x="695" y="571"/>
                </a:lnTo>
                <a:lnTo>
                  <a:pt x="697" y="569"/>
                </a:lnTo>
                <a:lnTo>
                  <a:pt x="697" y="569"/>
                </a:lnTo>
                <a:lnTo>
                  <a:pt x="703" y="569"/>
                </a:lnTo>
                <a:lnTo>
                  <a:pt x="708" y="569"/>
                </a:lnTo>
                <a:lnTo>
                  <a:pt x="708" y="569"/>
                </a:lnTo>
                <a:lnTo>
                  <a:pt x="708" y="572"/>
                </a:lnTo>
                <a:lnTo>
                  <a:pt x="709" y="574"/>
                </a:lnTo>
                <a:lnTo>
                  <a:pt x="709" y="574"/>
                </a:lnTo>
                <a:lnTo>
                  <a:pt x="712" y="576"/>
                </a:lnTo>
                <a:lnTo>
                  <a:pt x="713" y="577"/>
                </a:lnTo>
                <a:lnTo>
                  <a:pt x="714" y="578"/>
                </a:lnTo>
                <a:lnTo>
                  <a:pt x="715" y="579"/>
                </a:lnTo>
                <a:lnTo>
                  <a:pt x="715" y="579"/>
                </a:lnTo>
                <a:lnTo>
                  <a:pt x="715" y="582"/>
                </a:lnTo>
                <a:lnTo>
                  <a:pt x="718" y="583"/>
                </a:lnTo>
                <a:lnTo>
                  <a:pt x="718" y="583"/>
                </a:lnTo>
                <a:lnTo>
                  <a:pt x="716" y="584"/>
                </a:lnTo>
                <a:lnTo>
                  <a:pt x="718" y="587"/>
                </a:lnTo>
                <a:lnTo>
                  <a:pt x="719" y="588"/>
                </a:lnTo>
                <a:lnTo>
                  <a:pt x="719" y="589"/>
                </a:lnTo>
                <a:lnTo>
                  <a:pt x="719" y="589"/>
                </a:lnTo>
                <a:lnTo>
                  <a:pt x="718" y="591"/>
                </a:lnTo>
                <a:lnTo>
                  <a:pt x="718" y="591"/>
                </a:lnTo>
                <a:lnTo>
                  <a:pt x="718" y="591"/>
                </a:lnTo>
                <a:lnTo>
                  <a:pt x="720" y="591"/>
                </a:lnTo>
                <a:lnTo>
                  <a:pt x="720" y="591"/>
                </a:lnTo>
                <a:lnTo>
                  <a:pt x="719" y="592"/>
                </a:lnTo>
                <a:lnTo>
                  <a:pt x="718" y="593"/>
                </a:lnTo>
                <a:lnTo>
                  <a:pt x="718" y="593"/>
                </a:lnTo>
                <a:lnTo>
                  <a:pt x="718" y="594"/>
                </a:lnTo>
                <a:lnTo>
                  <a:pt x="719" y="594"/>
                </a:lnTo>
                <a:lnTo>
                  <a:pt x="719" y="594"/>
                </a:lnTo>
                <a:lnTo>
                  <a:pt x="719" y="596"/>
                </a:lnTo>
                <a:lnTo>
                  <a:pt x="718" y="597"/>
                </a:lnTo>
                <a:lnTo>
                  <a:pt x="718" y="597"/>
                </a:lnTo>
                <a:lnTo>
                  <a:pt x="716" y="597"/>
                </a:lnTo>
                <a:lnTo>
                  <a:pt x="716" y="597"/>
                </a:lnTo>
                <a:lnTo>
                  <a:pt x="716" y="599"/>
                </a:lnTo>
                <a:lnTo>
                  <a:pt x="716" y="601"/>
                </a:lnTo>
                <a:lnTo>
                  <a:pt x="716" y="601"/>
                </a:lnTo>
                <a:lnTo>
                  <a:pt x="715" y="599"/>
                </a:lnTo>
                <a:lnTo>
                  <a:pt x="715" y="599"/>
                </a:lnTo>
                <a:lnTo>
                  <a:pt x="714" y="601"/>
                </a:lnTo>
                <a:lnTo>
                  <a:pt x="713" y="603"/>
                </a:lnTo>
                <a:lnTo>
                  <a:pt x="713" y="603"/>
                </a:lnTo>
                <a:lnTo>
                  <a:pt x="710" y="603"/>
                </a:lnTo>
                <a:lnTo>
                  <a:pt x="708" y="603"/>
                </a:lnTo>
                <a:lnTo>
                  <a:pt x="708" y="603"/>
                </a:lnTo>
                <a:lnTo>
                  <a:pt x="708" y="604"/>
                </a:lnTo>
                <a:lnTo>
                  <a:pt x="708" y="606"/>
                </a:lnTo>
                <a:lnTo>
                  <a:pt x="708" y="606"/>
                </a:lnTo>
                <a:lnTo>
                  <a:pt x="706" y="604"/>
                </a:lnTo>
                <a:lnTo>
                  <a:pt x="702" y="603"/>
                </a:lnTo>
                <a:lnTo>
                  <a:pt x="699" y="602"/>
                </a:lnTo>
                <a:lnTo>
                  <a:pt x="697" y="601"/>
                </a:lnTo>
                <a:lnTo>
                  <a:pt x="692" y="601"/>
                </a:lnTo>
                <a:lnTo>
                  <a:pt x="692" y="601"/>
                </a:lnTo>
                <a:lnTo>
                  <a:pt x="693" y="604"/>
                </a:lnTo>
                <a:lnTo>
                  <a:pt x="695" y="608"/>
                </a:lnTo>
                <a:lnTo>
                  <a:pt x="695" y="608"/>
                </a:lnTo>
                <a:lnTo>
                  <a:pt x="693" y="609"/>
                </a:lnTo>
                <a:lnTo>
                  <a:pt x="693" y="611"/>
                </a:lnTo>
                <a:lnTo>
                  <a:pt x="693" y="612"/>
                </a:lnTo>
                <a:lnTo>
                  <a:pt x="693" y="613"/>
                </a:lnTo>
                <a:lnTo>
                  <a:pt x="691" y="613"/>
                </a:lnTo>
                <a:lnTo>
                  <a:pt x="691" y="613"/>
                </a:lnTo>
                <a:lnTo>
                  <a:pt x="692" y="616"/>
                </a:lnTo>
                <a:lnTo>
                  <a:pt x="692" y="617"/>
                </a:lnTo>
                <a:lnTo>
                  <a:pt x="692" y="617"/>
                </a:lnTo>
                <a:lnTo>
                  <a:pt x="686" y="617"/>
                </a:lnTo>
                <a:lnTo>
                  <a:pt x="686" y="617"/>
                </a:lnTo>
                <a:lnTo>
                  <a:pt x="685" y="614"/>
                </a:lnTo>
                <a:lnTo>
                  <a:pt x="684" y="614"/>
                </a:lnTo>
                <a:lnTo>
                  <a:pt x="684" y="614"/>
                </a:lnTo>
                <a:lnTo>
                  <a:pt x="683" y="614"/>
                </a:lnTo>
                <a:lnTo>
                  <a:pt x="683" y="614"/>
                </a:lnTo>
                <a:lnTo>
                  <a:pt x="683" y="616"/>
                </a:lnTo>
                <a:lnTo>
                  <a:pt x="683" y="616"/>
                </a:lnTo>
                <a:lnTo>
                  <a:pt x="680" y="616"/>
                </a:lnTo>
                <a:lnTo>
                  <a:pt x="680" y="613"/>
                </a:lnTo>
                <a:lnTo>
                  <a:pt x="680" y="613"/>
                </a:lnTo>
                <a:lnTo>
                  <a:pt x="677" y="613"/>
                </a:lnTo>
                <a:lnTo>
                  <a:pt x="675" y="613"/>
                </a:lnTo>
                <a:lnTo>
                  <a:pt x="675" y="614"/>
                </a:lnTo>
                <a:lnTo>
                  <a:pt x="675" y="614"/>
                </a:lnTo>
                <a:lnTo>
                  <a:pt x="677" y="614"/>
                </a:lnTo>
                <a:lnTo>
                  <a:pt x="678" y="614"/>
                </a:lnTo>
                <a:lnTo>
                  <a:pt x="678" y="616"/>
                </a:lnTo>
                <a:lnTo>
                  <a:pt x="661" y="616"/>
                </a:lnTo>
                <a:lnTo>
                  <a:pt x="661" y="616"/>
                </a:lnTo>
                <a:lnTo>
                  <a:pt x="658" y="617"/>
                </a:lnTo>
                <a:lnTo>
                  <a:pt x="658" y="617"/>
                </a:lnTo>
                <a:lnTo>
                  <a:pt x="658" y="618"/>
                </a:lnTo>
                <a:lnTo>
                  <a:pt x="660" y="621"/>
                </a:lnTo>
                <a:lnTo>
                  <a:pt x="660" y="621"/>
                </a:lnTo>
                <a:lnTo>
                  <a:pt x="656" y="622"/>
                </a:lnTo>
                <a:lnTo>
                  <a:pt x="654" y="622"/>
                </a:lnTo>
                <a:lnTo>
                  <a:pt x="654" y="622"/>
                </a:lnTo>
                <a:lnTo>
                  <a:pt x="654" y="623"/>
                </a:lnTo>
                <a:lnTo>
                  <a:pt x="654" y="623"/>
                </a:lnTo>
                <a:lnTo>
                  <a:pt x="656" y="623"/>
                </a:lnTo>
                <a:lnTo>
                  <a:pt x="656" y="623"/>
                </a:lnTo>
                <a:lnTo>
                  <a:pt x="656" y="623"/>
                </a:lnTo>
                <a:lnTo>
                  <a:pt x="656" y="623"/>
                </a:lnTo>
                <a:lnTo>
                  <a:pt x="654" y="623"/>
                </a:lnTo>
                <a:lnTo>
                  <a:pt x="654" y="623"/>
                </a:lnTo>
                <a:lnTo>
                  <a:pt x="646" y="624"/>
                </a:lnTo>
                <a:lnTo>
                  <a:pt x="644" y="623"/>
                </a:lnTo>
                <a:lnTo>
                  <a:pt x="641" y="622"/>
                </a:lnTo>
                <a:lnTo>
                  <a:pt x="641" y="622"/>
                </a:lnTo>
                <a:lnTo>
                  <a:pt x="640" y="623"/>
                </a:lnTo>
                <a:lnTo>
                  <a:pt x="637" y="624"/>
                </a:lnTo>
                <a:lnTo>
                  <a:pt x="637" y="624"/>
                </a:lnTo>
                <a:lnTo>
                  <a:pt x="638" y="623"/>
                </a:lnTo>
                <a:lnTo>
                  <a:pt x="639" y="623"/>
                </a:lnTo>
                <a:lnTo>
                  <a:pt x="639" y="623"/>
                </a:lnTo>
                <a:lnTo>
                  <a:pt x="638" y="622"/>
                </a:lnTo>
                <a:lnTo>
                  <a:pt x="638" y="622"/>
                </a:lnTo>
                <a:lnTo>
                  <a:pt x="637" y="622"/>
                </a:lnTo>
                <a:lnTo>
                  <a:pt x="635" y="624"/>
                </a:lnTo>
                <a:lnTo>
                  <a:pt x="635" y="624"/>
                </a:lnTo>
                <a:lnTo>
                  <a:pt x="631" y="624"/>
                </a:lnTo>
                <a:lnTo>
                  <a:pt x="627" y="623"/>
                </a:lnTo>
                <a:lnTo>
                  <a:pt x="625" y="624"/>
                </a:lnTo>
                <a:lnTo>
                  <a:pt x="625" y="624"/>
                </a:lnTo>
                <a:lnTo>
                  <a:pt x="626" y="623"/>
                </a:lnTo>
                <a:lnTo>
                  <a:pt x="625" y="623"/>
                </a:lnTo>
                <a:lnTo>
                  <a:pt x="623" y="623"/>
                </a:lnTo>
                <a:lnTo>
                  <a:pt x="622" y="624"/>
                </a:lnTo>
                <a:lnTo>
                  <a:pt x="622" y="624"/>
                </a:lnTo>
                <a:lnTo>
                  <a:pt x="611" y="624"/>
                </a:lnTo>
                <a:lnTo>
                  <a:pt x="611" y="624"/>
                </a:lnTo>
                <a:lnTo>
                  <a:pt x="605" y="626"/>
                </a:lnTo>
                <a:lnTo>
                  <a:pt x="598" y="624"/>
                </a:lnTo>
                <a:lnTo>
                  <a:pt x="591" y="626"/>
                </a:lnTo>
                <a:lnTo>
                  <a:pt x="586" y="627"/>
                </a:lnTo>
                <a:lnTo>
                  <a:pt x="586" y="627"/>
                </a:lnTo>
                <a:lnTo>
                  <a:pt x="586" y="626"/>
                </a:lnTo>
                <a:lnTo>
                  <a:pt x="586" y="624"/>
                </a:lnTo>
                <a:lnTo>
                  <a:pt x="586" y="624"/>
                </a:lnTo>
                <a:lnTo>
                  <a:pt x="585" y="624"/>
                </a:lnTo>
                <a:lnTo>
                  <a:pt x="585" y="624"/>
                </a:lnTo>
                <a:lnTo>
                  <a:pt x="583" y="626"/>
                </a:lnTo>
                <a:lnTo>
                  <a:pt x="582" y="626"/>
                </a:lnTo>
                <a:lnTo>
                  <a:pt x="582" y="626"/>
                </a:lnTo>
                <a:lnTo>
                  <a:pt x="579" y="624"/>
                </a:lnTo>
                <a:lnTo>
                  <a:pt x="579" y="624"/>
                </a:lnTo>
                <a:lnTo>
                  <a:pt x="577" y="626"/>
                </a:lnTo>
                <a:lnTo>
                  <a:pt x="575" y="626"/>
                </a:lnTo>
                <a:lnTo>
                  <a:pt x="575" y="626"/>
                </a:lnTo>
                <a:lnTo>
                  <a:pt x="574" y="626"/>
                </a:lnTo>
                <a:lnTo>
                  <a:pt x="574" y="624"/>
                </a:lnTo>
                <a:lnTo>
                  <a:pt x="574" y="624"/>
                </a:lnTo>
                <a:lnTo>
                  <a:pt x="573" y="626"/>
                </a:lnTo>
                <a:lnTo>
                  <a:pt x="571" y="627"/>
                </a:lnTo>
                <a:lnTo>
                  <a:pt x="570" y="627"/>
                </a:lnTo>
                <a:lnTo>
                  <a:pt x="570" y="627"/>
                </a:lnTo>
                <a:lnTo>
                  <a:pt x="570" y="626"/>
                </a:lnTo>
                <a:lnTo>
                  <a:pt x="571" y="626"/>
                </a:lnTo>
                <a:lnTo>
                  <a:pt x="571" y="626"/>
                </a:lnTo>
                <a:lnTo>
                  <a:pt x="569" y="624"/>
                </a:lnTo>
                <a:lnTo>
                  <a:pt x="567" y="624"/>
                </a:lnTo>
                <a:lnTo>
                  <a:pt x="567" y="624"/>
                </a:lnTo>
                <a:lnTo>
                  <a:pt x="565" y="623"/>
                </a:lnTo>
                <a:lnTo>
                  <a:pt x="565" y="623"/>
                </a:lnTo>
                <a:lnTo>
                  <a:pt x="559" y="624"/>
                </a:lnTo>
                <a:lnTo>
                  <a:pt x="554" y="624"/>
                </a:lnTo>
                <a:lnTo>
                  <a:pt x="554" y="624"/>
                </a:lnTo>
                <a:lnTo>
                  <a:pt x="553" y="627"/>
                </a:lnTo>
                <a:lnTo>
                  <a:pt x="553" y="627"/>
                </a:lnTo>
                <a:lnTo>
                  <a:pt x="551" y="626"/>
                </a:lnTo>
                <a:lnTo>
                  <a:pt x="548" y="626"/>
                </a:lnTo>
                <a:lnTo>
                  <a:pt x="544" y="627"/>
                </a:lnTo>
                <a:lnTo>
                  <a:pt x="544" y="626"/>
                </a:lnTo>
                <a:lnTo>
                  <a:pt x="544" y="626"/>
                </a:lnTo>
                <a:lnTo>
                  <a:pt x="541" y="626"/>
                </a:lnTo>
                <a:lnTo>
                  <a:pt x="540" y="627"/>
                </a:lnTo>
                <a:lnTo>
                  <a:pt x="540" y="627"/>
                </a:lnTo>
                <a:lnTo>
                  <a:pt x="540" y="627"/>
                </a:lnTo>
                <a:lnTo>
                  <a:pt x="540" y="627"/>
                </a:lnTo>
                <a:lnTo>
                  <a:pt x="541" y="624"/>
                </a:lnTo>
                <a:lnTo>
                  <a:pt x="541" y="624"/>
                </a:lnTo>
                <a:lnTo>
                  <a:pt x="539" y="626"/>
                </a:lnTo>
                <a:lnTo>
                  <a:pt x="536" y="627"/>
                </a:lnTo>
                <a:lnTo>
                  <a:pt x="536" y="627"/>
                </a:lnTo>
                <a:lnTo>
                  <a:pt x="533" y="627"/>
                </a:lnTo>
                <a:lnTo>
                  <a:pt x="529" y="628"/>
                </a:lnTo>
                <a:lnTo>
                  <a:pt x="529" y="628"/>
                </a:lnTo>
                <a:lnTo>
                  <a:pt x="527" y="628"/>
                </a:lnTo>
                <a:lnTo>
                  <a:pt x="527" y="628"/>
                </a:lnTo>
                <a:lnTo>
                  <a:pt x="513" y="631"/>
                </a:lnTo>
                <a:lnTo>
                  <a:pt x="506" y="632"/>
                </a:lnTo>
                <a:lnTo>
                  <a:pt x="500" y="632"/>
                </a:lnTo>
                <a:lnTo>
                  <a:pt x="500" y="632"/>
                </a:lnTo>
                <a:lnTo>
                  <a:pt x="495" y="634"/>
                </a:lnTo>
                <a:lnTo>
                  <a:pt x="495" y="634"/>
                </a:lnTo>
                <a:lnTo>
                  <a:pt x="493" y="633"/>
                </a:lnTo>
                <a:lnTo>
                  <a:pt x="489" y="633"/>
                </a:lnTo>
                <a:lnTo>
                  <a:pt x="488" y="631"/>
                </a:lnTo>
                <a:lnTo>
                  <a:pt x="488" y="631"/>
                </a:lnTo>
                <a:lnTo>
                  <a:pt x="484" y="633"/>
                </a:lnTo>
                <a:lnTo>
                  <a:pt x="483" y="633"/>
                </a:lnTo>
                <a:lnTo>
                  <a:pt x="481" y="633"/>
                </a:lnTo>
                <a:lnTo>
                  <a:pt x="481" y="633"/>
                </a:lnTo>
                <a:lnTo>
                  <a:pt x="482" y="632"/>
                </a:lnTo>
                <a:lnTo>
                  <a:pt x="483" y="632"/>
                </a:lnTo>
                <a:lnTo>
                  <a:pt x="486" y="633"/>
                </a:lnTo>
                <a:lnTo>
                  <a:pt x="486" y="633"/>
                </a:lnTo>
                <a:lnTo>
                  <a:pt x="487" y="631"/>
                </a:lnTo>
                <a:lnTo>
                  <a:pt x="487" y="631"/>
                </a:lnTo>
                <a:lnTo>
                  <a:pt x="488" y="629"/>
                </a:lnTo>
                <a:lnTo>
                  <a:pt x="488" y="629"/>
                </a:lnTo>
                <a:lnTo>
                  <a:pt x="488" y="629"/>
                </a:lnTo>
                <a:lnTo>
                  <a:pt x="486" y="629"/>
                </a:lnTo>
                <a:lnTo>
                  <a:pt x="486" y="629"/>
                </a:lnTo>
                <a:lnTo>
                  <a:pt x="487" y="628"/>
                </a:lnTo>
                <a:lnTo>
                  <a:pt x="487" y="627"/>
                </a:lnTo>
                <a:lnTo>
                  <a:pt x="488" y="624"/>
                </a:lnTo>
                <a:lnTo>
                  <a:pt x="488" y="624"/>
                </a:lnTo>
                <a:lnTo>
                  <a:pt x="489" y="623"/>
                </a:lnTo>
                <a:lnTo>
                  <a:pt x="490" y="622"/>
                </a:lnTo>
                <a:lnTo>
                  <a:pt x="495" y="621"/>
                </a:lnTo>
                <a:lnTo>
                  <a:pt x="495" y="621"/>
                </a:lnTo>
                <a:lnTo>
                  <a:pt x="497" y="621"/>
                </a:lnTo>
                <a:lnTo>
                  <a:pt x="498" y="623"/>
                </a:lnTo>
                <a:lnTo>
                  <a:pt x="498" y="623"/>
                </a:lnTo>
                <a:lnTo>
                  <a:pt x="500" y="621"/>
                </a:lnTo>
                <a:lnTo>
                  <a:pt x="500" y="621"/>
                </a:lnTo>
                <a:lnTo>
                  <a:pt x="499" y="621"/>
                </a:lnTo>
                <a:lnTo>
                  <a:pt x="498" y="621"/>
                </a:lnTo>
                <a:lnTo>
                  <a:pt x="498" y="621"/>
                </a:lnTo>
                <a:lnTo>
                  <a:pt x="499" y="619"/>
                </a:lnTo>
                <a:lnTo>
                  <a:pt x="501" y="619"/>
                </a:lnTo>
                <a:lnTo>
                  <a:pt x="505" y="619"/>
                </a:lnTo>
                <a:lnTo>
                  <a:pt x="505" y="619"/>
                </a:lnTo>
                <a:lnTo>
                  <a:pt x="505" y="622"/>
                </a:lnTo>
                <a:lnTo>
                  <a:pt x="505" y="623"/>
                </a:lnTo>
                <a:lnTo>
                  <a:pt x="505" y="623"/>
                </a:lnTo>
                <a:lnTo>
                  <a:pt x="507" y="622"/>
                </a:lnTo>
                <a:lnTo>
                  <a:pt x="507" y="621"/>
                </a:lnTo>
                <a:lnTo>
                  <a:pt x="509" y="622"/>
                </a:lnTo>
                <a:lnTo>
                  <a:pt x="509" y="622"/>
                </a:lnTo>
                <a:lnTo>
                  <a:pt x="510" y="621"/>
                </a:lnTo>
                <a:lnTo>
                  <a:pt x="510" y="621"/>
                </a:lnTo>
                <a:lnTo>
                  <a:pt x="509" y="619"/>
                </a:lnTo>
                <a:lnTo>
                  <a:pt x="507" y="621"/>
                </a:lnTo>
                <a:lnTo>
                  <a:pt x="505" y="621"/>
                </a:lnTo>
                <a:lnTo>
                  <a:pt x="505" y="619"/>
                </a:lnTo>
                <a:lnTo>
                  <a:pt x="505" y="619"/>
                </a:lnTo>
                <a:lnTo>
                  <a:pt x="509" y="618"/>
                </a:lnTo>
                <a:lnTo>
                  <a:pt x="512" y="619"/>
                </a:lnTo>
                <a:lnTo>
                  <a:pt x="512" y="619"/>
                </a:lnTo>
                <a:lnTo>
                  <a:pt x="513" y="618"/>
                </a:lnTo>
                <a:lnTo>
                  <a:pt x="513" y="618"/>
                </a:lnTo>
                <a:lnTo>
                  <a:pt x="512" y="617"/>
                </a:lnTo>
                <a:lnTo>
                  <a:pt x="513" y="616"/>
                </a:lnTo>
                <a:lnTo>
                  <a:pt x="513" y="616"/>
                </a:lnTo>
                <a:lnTo>
                  <a:pt x="511" y="617"/>
                </a:lnTo>
                <a:lnTo>
                  <a:pt x="510" y="617"/>
                </a:lnTo>
                <a:lnTo>
                  <a:pt x="509" y="617"/>
                </a:lnTo>
                <a:lnTo>
                  <a:pt x="509" y="617"/>
                </a:lnTo>
                <a:lnTo>
                  <a:pt x="509" y="614"/>
                </a:lnTo>
                <a:lnTo>
                  <a:pt x="510" y="614"/>
                </a:lnTo>
                <a:lnTo>
                  <a:pt x="510" y="614"/>
                </a:lnTo>
                <a:lnTo>
                  <a:pt x="507" y="612"/>
                </a:lnTo>
                <a:lnTo>
                  <a:pt x="507" y="612"/>
                </a:lnTo>
                <a:lnTo>
                  <a:pt x="507" y="613"/>
                </a:lnTo>
                <a:lnTo>
                  <a:pt x="507" y="613"/>
                </a:lnTo>
                <a:lnTo>
                  <a:pt x="509" y="614"/>
                </a:lnTo>
                <a:lnTo>
                  <a:pt x="509" y="616"/>
                </a:lnTo>
                <a:lnTo>
                  <a:pt x="509" y="616"/>
                </a:lnTo>
                <a:lnTo>
                  <a:pt x="507" y="616"/>
                </a:lnTo>
                <a:lnTo>
                  <a:pt x="507" y="617"/>
                </a:lnTo>
                <a:lnTo>
                  <a:pt x="507" y="617"/>
                </a:lnTo>
                <a:lnTo>
                  <a:pt x="505" y="617"/>
                </a:lnTo>
                <a:lnTo>
                  <a:pt x="504" y="617"/>
                </a:lnTo>
                <a:lnTo>
                  <a:pt x="504" y="617"/>
                </a:lnTo>
                <a:lnTo>
                  <a:pt x="505" y="616"/>
                </a:lnTo>
                <a:lnTo>
                  <a:pt x="506" y="616"/>
                </a:lnTo>
                <a:lnTo>
                  <a:pt x="506" y="616"/>
                </a:lnTo>
                <a:lnTo>
                  <a:pt x="505" y="614"/>
                </a:lnTo>
                <a:lnTo>
                  <a:pt x="504" y="616"/>
                </a:lnTo>
                <a:lnTo>
                  <a:pt x="503" y="617"/>
                </a:lnTo>
                <a:lnTo>
                  <a:pt x="503" y="617"/>
                </a:lnTo>
                <a:lnTo>
                  <a:pt x="500" y="617"/>
                </a:lnTo>
                <a:lnTo>
                  <a:pt x="498" y="616"/>
                </a:lnTo>
                <a:lnTo>
                  <a:pt x="498" y="616"/>
                </a:lnTo>
                <a:lnTo>
                  <a:pt x="498" y="617"/>
                </a:lnTo>
                <a:lnTo>
                  <a:pt x="497" y="618"/>
                </a:lnTo>
                <a:lnTo>
                  <a:pt x="495" y="618"/>
                </a:lnTo>
                <a:lnTo>
                  <a:pt x="495" y="618"/>
                </a:lnTo>
                <a:lnTo>
                  <a:pt x="494" y="617"/>
                </a:lnTo>
                <a:lnTo>
                  <a:pt x="494" y="616"/>
                </a:lnTo>
                <a:lnTo>
                  <a:pt x="494" y="616"/>
                </a:lnTo>
                <a:lnTo>
                  <a:pt x="493" y="617"/>
                </a:lnTo>
                <a:lnTo>
                  <a:pt x="492" y="618"/>
                </a:lnTo>
                <a:lnTo>
                  <a:pt x="492" y="618"/>
                </a:lnTo>
                <a:lnTo>
                  <a:pt x="472" y="619"/>
                </a:lnTo>
                <a:lnTo>
                  <a:pt x="472" y="619"/>
                </a:lnTo>
                <a:lnTo>
                  <a:pt x="472" y="619"/>
                </a:lnTo>
                <a:lnTo>
                  <a:pt x="471" y="621"/>
                </a:lnTo>
                <a:lnTo>
                  <a:pt x="471" y="621"/>
                </a:lnTo>
                <a:lnTo>
                  <a:pt x="471" y="621"/>
                </a:lnTo>
                <a:lnTo>
                  <a:pt x="472" y="622"/>
                </a:lnTo>
                <a:lnTo>
                  <a:pt x="474" y="622"/>
                </a:lnTo>
                <a:lnTo>
                  <a:pt x="474" y="622"/>
                </a:lnTo>
                <a:lnTo>
                  <a:pt x="472" y="623"/>
                </a:lnTo>
                <a:lnTo>
                  <a:pt x="474" y="624"/>
                </a:lnTo>
                <a:lnTo>
                  <a:pt x="475" y="627"/>
                </a:lnTo>
                <a:lnTo>
                  <a:pt x="474" y="627"/>
                </a:lnTo>
                <a:lnTo>
                  <a:pt x="472" y="628"/>
                </a:lnTo>
                <a:lnTo>
                  <a:pt x="472" y="628"/>
                </a:lnTo>
                <a:lnTo>
                  <a:pt x="472" y="626"/>
                </a:lnTo>
                <a:lnTo>
                  <a:pt x="472" y="624"/>
                </a:lnTo>
                <a:lnTo>
                  <a:pt x="471" y="624"/>
                </a:lnTo>
                <a:lnTo>
                  <a:pt x="471" y="624"/>
                </a:lnTo>
                <a:lnTo>
                  <a:pt x="471" y="626"/>
                </a:lnTo>
                <a:lnTo>
                  <a:pt x="471" y="626"/>
                </a:lnTo>
                <a:lnTo>
                  <a:pt x="472" y="626"/>
                </a:lnTo>
                <a:lnTo>
                  <a:pt x="472" y="627"/>
                </a:lnTo>
                <a:lnTo>
                  <a:pt x="472" y="627"/>
                </a:lnTo>
                <a:lnTo>
                  <a:pt x="470" y="627"/>
                </a:lnTo>
                <a:lnTo>
                  <a:pt x="469" y="627"/>
                </a:lnTo>
                <a:lnTo>
                  <a:pt x="466" y="628"/>
                </a:lnTo>
                <a:lnTo>
                  <a:pt x="466" y="628"/>
                </a:lnTo>
                <a:lnTo>
                  <a:pt x="468" y="628"/>
                </a:lnTo>
                <a:lnTo>
                  <a:pt x="470" y="628"/>
                </a:lnTo>
                <a:lnTo>
                  <a:pt x="470" y="628"/>
                </a:lnTo>
                <a:lnTo>
                  <a:pt x="472" y="628"/>
                </a:lnTo>
                <a:lnTo>
                  <a:pt x="475" y="629"/>
                </a:lnTo>
                <a:lnTo>
                  <a:pt x="475" y="629"/>
                </a:lnTo>
                <a:lnTo>
                  <a:pt x="475" y="632"/>
                </a:lnTo>
                <a:lnTo>
                  <a:pt x="475" y="633"/>
                </a:lnTo>
                <a:lnTo>
                  <a:pt x="476" y="633"/>
                </a:lnTo>
                <a:lnTo>
                  <a:pt x="476" y="633"/>
                </a:lnTo>
                <a:lnTo>
                  <a:pt x="470" y="637"/>
                </a:lnTo>
                <a:lnTo>
                  <a:pt x="470" y="637"/>
                </a:lnTo>
                <a:lnTo>
                  <a:pt x="469" y="637"/>
                </a:lnTo>
                <a:lnTo>
                  <a:pt x="468" y="636"/>
                </a:lnTo>
                <a:lnTo>
                  <a:pt x="468" y="636"/>
                </a:lnTo>
                <a:lnTo>
                  <a:pt x="466" y="636"/>
                </a:lnTo>
                <a:lnTo>
                  <a:pt x="464" y="637"/>
                </a:lnTo>
                <a:lnTo>
                  <a:pt x="464" y="637"/>
                </a:lnTo>
                <a:lnTo>
                  <a:pt x="461" y="636"/>
                </a:lnTo>
                <a:lnTo>
                  <a:pt x="461" y="636"/>
                </a:lnTo>
                <a:lnTo>
                  <a:pt x="457" y="637"/>
                </a:lnTo>
                <a:lnTo>
                  <a:pt x="457" y="637"/>
                </a:lnTo>
                <a:lnTo>
                  <a:pt x="449" y="638"/>
                </a:lnTo>
                <a:lnTo>
                  <a:pt x="442" y="638"/>
                </a:lnTo>
                <a:lnTo>
                  <a:pt x="442" y="638"/>
                </a:lnTo>
                <a:lnTo>
                  <a:pt x="440" y="638"/>
                </a:lnTo>
                <a:lnTo>
                  <a:pt x="440" y="638"/>
                </a:lnTo>
                <a:lnTo>
                  <a:pt x="439" y="639"/>
                </a:lnTo>
                <a:lnTo>
                  <a:pt x="439" y="639"/>
                </a:lnTo>
                <a:lnTo>
                  <a:pt x="437" y="639"/>
                </a:lnTo>
                <a:lnTo>
                  <a:pt x="436" y="638"/>
                </a:lnTo>
                <a:lnTo>
                  <a:pt x="436" y="638"/>
                </a:lnTo>
                <a:lnTo>
                  <a:pt x="436" y="639"/>
                </a:lnTo>
                <a:lnTo>
                  <a:pt x="435" y="639"/>
                </a:lnTo>
                <a:lnTo>
                  <a:pt x="435" y="639"/>
                </a:lnTo>
                <a:lnTo>
                  <a:pt x="435" y="639"/>
                </a:lnTo>
                <a:lnTo>
                  <a:pt x="434" y="639"/>
                </a:lnTo>
                <a:lnTo>
                  <a:pt x="434" y="638"/>
                </a:lnTo>
                <a:lnTo>
                  <a:pt x="432" y="638"/>
                </a:lnTo>
                <a:lnTo>
                  <a:pt x="432" y="638"/>
                </a:lnTo>
                <a:lnTo>
                  <a:pt x="430" y="639"/>
                </a:lnTo>
                <a:lnTo>
                  <a:pt x="429" y="639"/>
                </a:lnTo>
                <a:lnTo>
                  <a:pt x="429" y="639"/>
                </a:lnTo>
                <a:lnTo>
                  <a:pt x="429" y="639"/>
                </a:lnTo>
                <a:lnTo>
                  <a:pt x="428" y="639"/>
                </a:lnTo>
                <a:lnTo>
                  <a:pt x="428" y="641"/>
                </a:lnTo>
                <a:lnTo>
                  <a:pt x="428" y="641"/>
                </a:lnTo>
                <a:lnTo>
                  <a:pt x="424" y="639"/>
                </a:lnTo>
                <a:lnTo>
                  <a:pt x="420" y="641"/>
                </a:lnTo>
                <a:lnTo>
                  <a:pt x="420" y="641"/>
                </a:lnTo>
                <a:lnTo>
                  <a:pt x="419" y="642"/>
                </a:lnTo>
                <a:lnTo>
                  <a:pt x="419" y="642"/>
                </a:lnTo>
                <a:lnTo>
                  <a:pt x="405" y="643"/>
                </a:lnTo>
                <a:lnTo>
                  <a:pt x="387" y="646"/>
                </a:lnTo>
                <a:lnTo>
                  <a:pt x="387" y="646"/>
                </a:lnTo>
                <a:lnTo>
                  <a:pt x="382" y="648"/>
                </a:lnTo>
                <a:lnTo>
                  <a:pt x="382" y="648"/>
                </a:lnTo>
                <a:lnTo>
                  <a:pt x="377" y="648"/>
                </a:lnTo>
                <a:lnTo>
                  <a:pt x="372" y="649"/>
                </a:lnTo>
                <a:lnTo>
                  <a:pt x="372" y="649"/>
                </a:lnTo>
                <a:lnTo>
                  <a:pt x="373" y="649"/>
                </a:lnTo>
                <a:lnTo>
                  <a:pt x="373" y="651"/>
                </a:lnTo>
                <a:lnTo>
                  <a:pt x="371" y="652"/>
                </a:lnTo>
                <a:lnTo>
                  <a:pt x="371" y="652"/>
                </a:lnTo>
                <a:lnTo>
                  <a:pt x="354" y="653"/>
                </a:lnTo>
                <a:lnTo>
                  <a:pt x="354" y="653"/>
                </a:lnTo>
                <a:lnTo>
                  <a:pt x="353" y="653"/>
                </a:lnTo>
                <a:lnTo>
                  <a:pt x="353" y="653"/>
                </a:lnTo>
                <a:lnTo>
                  <a:pt x="348" y="654"/>
                </a:lnTo>
                <a:lnTo>
                  <a:pt x="348" y="654"/>
                </a:lnTo>
                <a:lnTo>
                  <a:pt x="346" y="654"/>
                </a:lnTo>
                <a:lnTo>
                  <a:pt x="346" y="654"/>
                </a:lnTo>
                <a:lnTo>
                  <a:pt x="343" y="654"/>
                </a:lnTo>
                <a:lnTo>
                  <a:pt x="341" y="656"/>
                </a:lnTo>
                <a:lnTo>
                  <a:pt x="341" y="656"/>
                </a:lnTo>
                <a:lnTo>
                  <a:pt x="338" y="654"/>
                </a:lnTo>
                <a:lnTo>
                  <a:pt x="338" y="654"/>
                </a:lnTo>
                <a:lnTo>
                  <a:pt x="336" y="657"/>
                </a:lnTo>
                <a:lnTo>
                  <a:pt x="336" y="657"/>
                </a:lnTo>
                <a:lnTo>
                  <a:pt x="335" y="657"/>
                </a:lnTo>
                <a:lnTo>
                  <a:pt x="335" y="657"/>
                </a:lnTo>
                <a:lnTo>
                  <a:pt x="330" y="658"/>
                </a:lnTo>
                <a:lnTo>
                  <a:pt x="330" y="658"/>
                </a:lnTo>
                <a:lnTo>
                  <a:pt x="320" y="659"/>
                </a:lnTo>
                <a:lnTo>
                  <a:pt x="320" y="659"/>
                </a:lnTo>
                <a:lnTo>
                  <a:pt x="319" y="661"/>
                </a:lnTo>
                <a:lnTo>
                  <a:pt x="319" y="661"/>
                </a:lnTo>
                <a:lnTo>
                  <a:pt x="319" y="661"/>
                </a:lnTo>
                <a:lnTo>
                  <a:pt x="319" y="659"/>
                </a:lnTo>
                <a:lnTo>
                  <a:pt x="319" y="659"/>
                </a:lnTo>
                <a:lnTo>
                  <a:pt x="317" y="659"/>
                </a:lnTo>
                <a:lnTo>
                  <a:pt x="317" y="659"/>
                </a:lnTo>
                <a:lnTo>
                  <a:pt x="318" y="661"/>
                </a:lnTo>
                <a:lnTo>
                  <a:pt x="318" y="661"/>
                </a:lnTo>
                <a:lnTo>
                  <a:pt x="317" y="662"/>
                </a:lnTo>
                <a:lnTo>
                  <a:pt x="317" y="662"/>
                </a:lnTo>
                <a:lnTo>
                  <a:pt x="317" y="659"/>
                </a:lnTo>
                <a:lnTo>
                  <a:pt x="317" y="659"/>
                </a:lnTo>
                <a:lnTo>
                  <a:pt x="314" y="661"/>
                </a:lnTo>
                <a:lnTo>
                  <a:pt x="313" y="661"/>
                </a:lnTo>
                <a:lnTo>
                  <a:pt x="313" y="661"/>
                </a:lnTo>
                <a:lnTo>
                  <a:pt x="309" y="663"/>
                </a:lnTo>
                <a:lnTo>
                  <a:pt x="309" y="663"/>
                </a:lnTo>
                <a:lnTo>
                  <a:pt x="306" y="662"/>
                </a:lnTo>
                <a:lnTo>
                  <a:pt x="306" y="662"/>
                </a:lnTo>
                <a:lnTo>
                  <a:pt x="295" y="664"/>
                </a:lnTo>
                <a:lnTo>
                  <a:pt x="295" y="664"/>
                </a:lnTo>
                <a:lnTo>
                  <a:pt x="290" y="666"/>
                </a:lnTo>
                <a:lnTo>
                  <a:pt x="290" y="666"/>
                </a:lnTo>
                <a:lnTo>
                  <a:pt x="288" y="666"/>
                </a:lnTo>
                <a:lnTo>
                  <a:pt x="288" y="666"/>
                </a:lnTo>
                <a:lnTo>
                  <a:pt x="285" y="667"/>
                </a:lnTo>
                <a:lnTo>
                  <a:pt x="284" y="667"/>
                </a:lnTo>
                <a:lnTo>
                  <a:pt x="284" y="667"/>
                </a:lnTo>
                <a:lnTo>
                  <a:pt x="280" y="666"/>
                </a:lnTo>
                <a:lnTo>
                  <a:pt x="280" y="666"/>
                </a:lnTo>
                <a:lnTo>
                  <a:pt x="277" y="666"/>
                </a:lnTo>
                <a:lnTo>
                  <a:pt x="277" y="666"/>
                </a:lnTo>
                <a:lnTo>
                  <a:pt x="275" y="667"/>
                </a:lnTo>
                <a:lnTo>
                  <a:pt x="275" y="667"/>
                </a:lnTo>
                <a:lnTo>
                  <a:pt x="274" y="667"/>
                </a:lnTo>
                <a:lnTo>
                  <a:pt x="274" y="667"/>
                </a:lnTo>
                <a:lnTo>
                  <a:pt x="272" y="668"/>
                </a:lnTo>
                <a:lnTo>
                  <a:pt x="272" y="668"/>
                </a:lnTo>
                <a:lnTo>
                  <a:pt x="268" y="668"/>
                </a:lnTo>
                <a:lnTo>
                  <a:pt x="268" y="668"/>
                </a:lnTo>
                <a:lnTo>
                  <a:pt x="265" y="669"/>
                </a:lnTo>
                <a:lnTo>
                  <a:pt x="261" y="671"/>
                </a:lnTo>
                <a:lnTo>
                  <a:pt x="259" y="669"/>
                </a:lnTo>
                <a:lnTo>
                  <a:pt x="259" y="669"/>
                </a:lnTo>
                <a:lnTo>
                  <a:pt x="256" y="672"/>
                </a:lnTo>
                <a:lnTo>
                  <a:pt x="251" y="672"/>
                </a:lnTo>
                <a:lnTo>
                  <a:pt x="251" y="672"/>
                </a:lnTo>
                <a:lnTo>
                  <a:pt x="248" y="672"/>
                </a:lnTo>
                <a:lnTo>
                  <a:pt x="248" y="672"/>
                </a:lnTo>
                <a:lnTo>
                  <a:pt x="239" y="674"/>
                </a:lnTo>
                <a:lnTo>
                  <a:pt x="230" y="676"/>
                </a:lnTo>
                <a:lnTo>
                  <a:pt x="230" y="676"/>
                </a:lnTo>
                <a:lnTo>
                  <a:pt x="228" y="676"/>
                </a:lnTo>
                <a:lnTo>
                  <a:pt x="227" y="676"/>
                </a:lnTo>
                <a:lnTo>
                  <a:pt x="227" y="676"/>
                </a:lnTo>
                <a:lnTo>
                  <a:pt x="227" y="676"/>
                </a:lnTo>
                <a:lnTo>
                  <a:pt x="227" y="676"/>
                </a:lnTo>
                <a:lnTo>
                  <a:pt x="228" y="676"/>
                </a:lnTo>
                <a:lnTo>
                  <a:pt x="228" y="676"/>
                </a:lnTo>
                <a:lnTo>
                  <a:pt x="225" y="677"/>
                </a:lnTo>
                <a:lnTo>
                  <a:pt x="222" y="677"/>
                </a:lnTo>
                <a:lnTo>
                  <a:pt x="222" y="676"/>
                </a:lnTo>
                <a:lnTo>
                  <a:pt x="222" y="676"/>
                </a:lnTo>
                <a:lnTo>
                  <a:pt x="221" y="677"/>
                </a:lnTo>
                <a:lnTo>
                  <a:pt x="219" y="677"/>
                </a:lnTo>
                <a:lnTo>
                  <a:pt x="219" y="677"/>
                </a:lnTo>
                <a:lnTo>
                  <a:pt x="216" y="678"/>
                </a:lnTo>
                <a:lnTo>
                  <a:pt x="214" y="679"/>
                </a:lnTo>
                <a:lnTo>
                  <a:pt x="214" y="679"/>
                </a:lnTo>
                <a:lnTo>
                  <a:pt x="214" y="678"/>
                </a:lnTo>
                <a:lnTo>
                  <a:pt x="215" y="678"/>
                </a:lnTo>
                <a:lnTo>
                  <a:pt x="215" y="678"/>
                </a:lnTo>
                <a:lnTo>
                  <a:pt x="214" y="677"/>
                </a:lnTo>
                <a:lnTo>
                  <a:pt x="215" y="676"/>
                </a:lnTo>
                <a:lnTo>
                  <a:pt x="215" y="676"/>
                </a:lnTo>
                <a:lnTo>
                  <a:pt x="215" y="676"/>
                </a:lnTo>
                <a:lnTo>
                  <a:pt x="215" y="676"/>
                </a:lnTo>
                <a:lnTo>
                  <a:pt x="215" y="676"/>
                </a:lnTo>
                <a:lnTo>
                  <a:pt x="213" y="677"/>
                </a:lnTo>
                <a:lnTo>
                  <a:pt x="213" y="677"/>
                </a:lnTo>
                <a:lnTo>
                  <a:pt x="214" y="674"/>
                </a:lnTo>
                <a:lnTo>
                  <a:pt x="214" y="674"/>
                </a:lnTo>
                <a:lnTo>
                  <a:pt x="211" y="674"/>
                </a:lnTo>
                <a:lnTo>
                  <a:pt x="210" y="674"/>
                </a:lnTo>
                <a:lnTo>
                  <a:pt x="210" y="674"/>
                </a:lnTo>
                <a:lnTo>
                  <a:pt x="210" y="673"/>
                </a:lnTo>
                <a:lnTo>
                  <a:pt x="209" y="673"/>
                </a:lnTo>
                <a:lnTo>
                  <a:pt x="208" y="673"/>
                </a:lnTo>
                <a:lnTo>
                  <a:pt x="208" y="673"/>
                </a:lnTo>
                <a:lnTo>
                  <a:pt x="210" y="676"/>
                </a:lnTo>
                <a:lnTo>
                  <a:pt x="210" y="677"/>
                </a:lnTo>
                <a:lnTo>
                  <a:pt x="211" y="678"/>
                </a:lnTo>
                <a:lnTo>
                  <a:pt x="211" y="678"/>
                </a:lnTo>
                <a:lnTo>
                  <a:pt x="210" y="679"/>
                </a:lnTo>
                <a:lnTo>
                  <a:pt x="209" y="681"/>
                </a:lnTo>
                <a:lnTo>
                  <a:pt x="209" y="681"/>
                </a:lnTo>
                <a:lnTo>
                  <a:pt x="207" y="678"/>
                </a:lnTo>
                <a:lnTo>
                  <a:pt x="207" y="678"/>
                </a:lnTo>
                <a:lnTo>
                  <a:pt x="205" y="678"/>
                </a:lnTo>
                <a:lnTo>
                  <a:pt x="205" y="679"/>
                </a:lnTo>
                <a:lnTo>
                  <a:pt x="207" y="681"/>
                </a:lnTo>
                <a:lnTo>
                  <a:pt x="208" y="681"/>
                </a:lnTo>
                <a:lnTo>
                  <a:pt x="208" y="681"/>
                </a:lnTo>
                <a:lnTo>
                  <a:pt x="207" y="681"/>
                </a:lnTo>
                <a:lnTo>
                  <a:pt x="205" y="681"/>
                </a:lnTo>
                <a:lnTo>
                  <a:pt x="203" y="678"/>
                </a:lnTo>
                <a:lnTo>
                  <a:pt x="203" y="678"/>
                </a:lnTo>
                <a:lnTo>
                  <a:pt x="202" y="679"/>
                </a:lnTo>
                <a:lnTo>
                  <a:pt x="201" y="681"/>
                </a:lnTo>
                <a:lnTo>
                  <a:pt x="201" y="682"/>
                </a:lnTo>
                <a:lnTo>
                  <a:pt x="201" y="682"/>
                </a:lnTo>
                <a:lnTo>
                  <a:pt x="199" y="682"/>
                </a:lnTo>
                <a:lnTo>
                  <a:pt x="199" y="683"/>
                </a:lnTo>
                <a:lnTo>
                  <a:pt x="199" y="683"/>
                </a:lnTo>
                <a:lnTo>
                  <a:pt x="197" y="682"/>
                </a:lnTo>
                <a:lnTo>
                  <a:pt x="196" y="682"/>
                </a:lnTo>
                <a:lnTo>
                  <a:pt x="194" y="681"/>
                </a:lnTo>
                <a:lnTo>
                  <a:pt x="194" y="681"/>
                </a:lnTo>
                <a:lnTo>
                  <a:pt x="197" y="681"/>
                </a:lnTo>
                <a:lnTo>
                  <a:pt x="197" y="681"/>
                </a:lnTo>
                <a:lnTo>
                  <a:pt x="197" y="682"/>
                </a:lnTo>
                <a:lnTo>
                  <a:pt x="201" y="682"/>
                </a:lnTo>
                <a:lnTo>
                  <a:pt x="201" y="682"/>
                </a:lnTo>
                <a:lnTo>
                  <a:pt x="199" y="681"/>
                </a:lnTo>
                <a:lnTo>
                  <a:pt x="199" y="681"/>
                </a:lnTo>
                <a:lnTo>
                  <a:pt x="198" y="681"/>
                </a:lnTo>
                <a:lnTo>
                  <a:pt x="197" y="679"/>
                </a:lnTo>
                <a:lnTo>
                  <a:pt x="197" y="679"/>
                </a:lnTo>
                <a:lnTo>
                  <a:pt x="199" y="678"/>
                </a:lnTo>
                <a:lnTo>
                  <a:pt x="201" y="679"/>
                </a:lnTo>
                <a:lnTo>
                  <a:pt x="201" y="679"/>
                </a:lnTo>
                <a:lnTo>
                  <a:pt x="199" y="678"/>
                </a:lnTo>
                <a:lnTo>
                  <a:pt x="199" y="678"/>
                </a:lnTo>
                <a:lnTo>
                  <a:pt x="197" y="676"/>
                </a:lnTo>
                <a:lnTo>
                  <a:pt x="197" y="676"/>
                </a:lnTo>
                <a:lnTo>
                  <a:pt x="194" y="677"/>
                </a:lnTo>
                <a:lnTo>
                  <a:pt x="194" y="677"/>
                </a:lnTo>
                <a:lnTo>
                  <a:pt x="193" y="677"/>
                </a:lnTo>
                <a:lnTo>
                  <a:pt x="193" y="677"/>
                </a:lnTo>
                <a:lnTo>
                  <a:pt x="193" y="676"/>
                </a:lnTo>
                <a:lnTo>
                  <a:pt x="194" y="673"/>
                </a:lnTo>
                <a:lnTo>
                  <a:pt x="196" y="672"/>
                </a:lnTo>
                <a:lnTo>
                  <a:pt x="196" y="671"/>
                </a:lnTo>
                <a:lnTo>
                  <a:pt x="196" y="671"/>
                </a:lnTo>
                <a:lnTo>
                  <a:pt x="198" y="671"/>
                </a:lnTo>
                <a:lnTo>
                  <a:pt x="202" y="669"/>
                </a:lnTo>
                <a:lnTo>
                  <a:pt x="202" y="669"/>
                </a:lnTo>
                <a:lnTo>
                  <a:pt x="201" y="671"/>
                </a:lnTo>
                <a:lnTo>
                  <a:pt x="202" y="672"/>
                </a:lnTo>
                <a:lnTo>
                  <a:pt x="202" y="672"/>
                </a:lnTo>
                <a:lnTo>
                  <a:pt x="203" y="671"/>
                </a:lnTo>
                <a:lnTo>
                  <a:pt x="203" y="669"/>
                </a:lnTo>
                <a:lnTo>
                  <a:pt x="204" y="668"/>
                </a:lnTo>
                <a:lnTo>
                  <a:pt x="205" y="668"/>
                </a:lnTo>
                <a:lnTo>
                  <a:pt x="205" y="668"/>
                </a:lnTo>
                <a:lnTo>
                  <a:pt x="207" y="668"/>
                </a:lnTo>
                <a:lnTo>
                  <a:pt x="205" y="669"/>
                </a:lnTo>
                <a:lnTo>
                  <a:pt x="205" y="669"/>
                </a:lnTo>
                <a:lnTo>
                  <a:pt x="207" y="668"/>
                </a:lnTo>
                <a:lnTo>
                  <a:pt x="208" y="667"/>
                </a:lnTo>
                <a:lnTo>
                  <a:pt x="208" y="667"/>
                </a:lnTo>
                <a:lnTo>
                  <a:pt x="209" y="667"/>
                </a:lnTo>
                <a:lnTo>
                  <a:pt x="210" y="668"/>
                </a:lnTo>
                <a:lnTo>
                  <a:pt x="211" y="668"/>
                </a:lnTo>
                <a:lnTo>
                  <a:pt x="213" y="668"/>
                </a:lnTo>
                <a:lnTo>
                  <a:pt x="213" y="668"/>
                </a:lnTo>
                <a:lnTo>
                  <a:pt x="213" y="667"/>
                </a:lnTo>
                <a:lnTo>
                  <a:pt x="213" y="667"/>
                </a:lnTo>
                <a:lnTo>
                  <a:pt x="211" y="666"/>
                </a:lnTo>
                <a:lnTo>
                  <a:pt x="211" y="666"/>
                </a:lnTo>
                <a:lnTo>
                  <a:pt x="211" y="666"/>
                </a:lnTo>
                <a:lnTo>
                  <a:pt x="213" y="666"/>
                </a:lnTo>
                <a:lnTo>
                  <a:pt x="214" y="666"/>
                </a:lnTo>
                <a:lnTo>
                  <a:pt x="214" y="666"/>
                </a:lnTo>
                <a:lnTo>
                  <a:pt x="214" y="666"/>
                </a:lnTo>
                <a:lnTo>
                  <a:pt x="215" y="666"/>
                </a:lnTo>
                <a:lnTo>
                  <a:pt x="214" y="664"/>
                </a:lnTo>
                <a:lnTo>
                  <a:pt x="213" y="664"/>
                </a:lnTo>
                <a:lnTo>
                  <a:pt x="213" y="664"/>
                </a:lnTo>
                <a:lnTo>
                  <a:pt x="216" y="663"/>
                </a:lnTo>
                <a:lnTo>
                  <a:pt x="217" y="663"/>
                </a:lnTo>
                <a:lnTo>
                  <a:pt x="219" y="662"/>
                </a:lnTo>
                <a:lnTo>
                  <a:pt x="219" y="662"/>
                </a:lnTo>
                <a:lnTo>
                  <a:pt x="217" y="662"/>
                </a:lnTo>
                <a:lnTo>
                  <a:pt x="217" y="662"/>
                </a:lnTo>
                <a:lnTo>
                  <a:pt x="216" y="663"/>
                </a:lnTo>
                <a:lnTo>
                  <a:pt x="215" y="663"/>
                </a:lnTo>
                <a:lnTo>
                  <a:pt x="215" y="663"/>
                </a:lnTo>
                <a:lnTo>
                  <a:pt x="214" y="662"/>
                </a:lnTo>
                <a:lnTo>
                  <a:pt x="214" y="662"/>
                </a:lnTo>
                <a:lnTo>
                  <a:pt x="214" y="661"/>
                </a:lnTo>
                <a:lnTo>
                  <a:pt x="214" y="661"/>
                </a:lnTo>
                <a:lnTo>
                  <a:pt x="213" y="661"/>
                </a:lnTo>
                <a:lnTo>
                  <a:pt x="211" y="662"/>
                </a:lnTo>
                <a:lnTo>
                  <a:pt x="210" y="662"/>
                </a:lnTo>
                <a:lnTo>
                  <a:pt x="209" y="662"/>
                </a:lnTo>
                <a:lnTo>
                  <a:pt x="209" y="662"/>
                </a:lnTo>
                <a:lnTo>
                  <a:pt x="208" y="662"/>
                </a:lnTo>
                <a:lnTo>
                  <a:pt x="207" y="662"/>
                </a:lnTo>
                <a:lnTo>
                  <a:pt x="207" y="662"/>
                </a:lnTo>
                <a:lnTo>
                  <a:pt x="203" y="663"/>
                </a:lnTo>
                <a:lnTo>
                  <a:pt x="203" y="663"/>
                </a:lnTo>
                <a:lnTo>
                  <a:pt x="199" y="662"/>
                </a:lnTo>
                <a:lnTo>
                  <a:pt x="199" y="662"/>
                </a:lnTo>
                <a:lnTo>
                  <a:pt x="199" y="663"/>
                </a:lnTo>
                <a:lnTo>
                  <a:pt x="199" y="663"/>
                </a:lnTo>
                <a:lnTo>
                  <a:pt x="201" y="663"/>
                </a:lnTo>
                <a:lnTo>
                  <a:pt x="201" y="664"/>
                </a:lnTo>
                <a:lnTo>
                  <a:pt x="201" y="664"/>
                </a:lnTo>
                <a:lnTo>
                  <a:pt x="198" y="666"/>
                </a:lnTo>
                <a:lnTo>
                  <a:pt x="196" y="666"/>
                </a:lnTo>
                <a:lnTo>
                  <a:pt x="193" y="666"/>
                </a:lnTo>
                <a:lnTo>
                  <a:pt x="192" y="666"/>
                </a:lnTo>
                <a:lnTo>
                  <a:pt x="192" y="666"/>
                </a:lnTo>
                <a:lnTo>
                  <a:pt x="191" y="666"/>
                </a:lnTo>
                <a:lnTo>
                  <a:pt x="188" y="666"/>
                </a:lnTo>
                <a:lnTo>
                  <a:pt x="188" y="666"/>
                </a:lnTo>
                <a:lnTo>
                  <a:pt x="188" y="664"/>
                </a:lnTo>
                <a:lnTo>
                  <a:pt x="190" y="664"/>
                </a:lnTo>
                <a:lnTo>
                  <a:pt x="191" y="664"/>
                </a:lnTo>
                <a:lnTo>
                  <a:pt x="192" y="664"/>
                </a:lnTo>
                <a:lnTo>
                  <a:pt x="192" y="664"/>
                </a:lnTo>
                <a:lnTo>
                  <a:pt x="185" y="659"/>
                </a:lnTo>
                <a:lnTo>
                  <a:pt x="185" y="659"/>
                </a:lnTo>
                <a:lnTo>
                  <a:pt x="185" y="661"/>
                </a:lnTo>
                <a:lnTo>
                  <a:pt x="185" y="662"/>
                </a:lnTo>
                <a:lnTo>
                  <a:pt x="188" y="662"/>
                </a:lnTo>
                <a:lnTo>
                  <a:pt x="188" y="662"/>
                </a:lnTo>
                <a:lnTo>
                  <a:pt x="187" y="663"/>
                </a:lnTo>
                <a:lnTo>
                  <a:pt x="186" y="664"/>
                </a:lnTo>
                <a:lnTo>
                  <a:pt x="185" y="664"/>
                </a:lnTo>
                <a:lnTo>
                  <a:pt x="185" y="667"/>
                </a:lnTo>
                <a:lnTo>
                  <a:pt x="185" y="667"/>
                </a:lnTo>
                <a:lnTo>
                  <a:pt x="184" y="666"/>
                </a:lnTo>
                <a:lnTo>
                  <a:pt x="184" y="666"/>
                </a:lnTo>
                <a:lnTo>
                  <a:pt x="184" y="666"/>
                </a:lnTo>
                <a:lnTo>
                  <a:pt x="182" y="667"/>
                </a:lnTo>
                <a:lnTo>
                  <a:pt x="181" y="667"/>
                </a:lnTo>
                <a:lnTo>
                  <a:pt x="178" y="667"/>
                </a:lnTo>
                <a:lnTo>
                  <a:pt x="178" y="667"/>
                </a:lnTo>
                <a:lnTo>
                  <a:pt x="178" y="667"/>
                </a:lnTo>
                <a:lnTo>
                  <a:pt x="179" y="667"/>
                </a:lnTo>
                <a:lnTo>
                  <a:pt x="179" y="666"/>
                </a:lnTo>
                <a:lnTo>
                  <a:pt x="179" y="666"/>
                </a:lnTo>
                <a:lnTo>
                  <a:pt x="179" y="666"/>
                </a:lnTo>
                <a:lnTo>
                  <a:pt x="175" y="664"/>
                </a:lnTo>
                <a:lnTo>
                  <a:pt x="175" y="664"/>
                </a:lnTo>
                <a:lnTo>
                  <a:pt x="174" y="664"/>
                </a:lnTo>
                <a:lnTo>
                  <a:pt x="174" y="666"/>
                </a:lnTo>
                <a:lnTo>
                  <a:pt x="174" y="668"/>
                </a:lnTo>
                <a:lnTo>
                  <a:pt x="174" y="668"/>
                </a:lnTo>
                <a:lnTo>
                  <a:pt x="172" y="668"/>
                </a:lnTo>
                <a:lnTo>
                  <a:pt x="170" y="668"/>
                </a:lnTo>
                <a:lnTo>
                  <a:pt x="170" y="668"/>
                </a:lnTo>
                <a:lnTo>
                  <a:pt x="170" y="668"/>
                </a:lnTo>
                <a:lnTo>
                  <a:pt x="170" y="667"/>
                </a:lnTo>
                <a:lnTo>
                  <a:pt x="172" y="667"/>
                </a:lnTo>
                <a:lnTo>
                  <a:pt x="173" y="667"/>
                </a:lnTo>
                <a:lnTo>
                  <a:pt x="173" y="667"/>
                </a:lnTo>
                <a:lnTo>
                  <a:pt x="173" y="667"/>
                </a:lnTo>
                <a:lnTo>
                  <a:pt x="172" y="666"/>
                </a:lnTo>
                <a:lnTo>
                  <a:pt x="170" y="666"/>
                </a:lnTo>
                <a:lnTo>
                  <a:pt x="169" y="667"/>
                </a:lnTo>
                <a:lnTo>
                  <a:pt x="168" y="667"/>
                </a:lnTo>
                <a:lnTo>
                  <a:pt x="168" y="667"/>
                </a:lnTo>
                <a:lnTo>
                  <a:pt x="169" y="669"/>
                </a:lnTo>
                <a:lnTo>
                  <a:pt x="164" y="669"/>
                </a:lnTo>
                <a:lnTo>
                  <a:pt x="164" y="669"/>
                </a:lnTo>
                <a:lnTo>
                  <a:pt x="163" y="669"/>
                </a:lnTo>
                <a:lnTo>
                  <a:pt x="166" y="669"/>
                </a:lnTo>
                <a:lnTo>
                  <a:pt x="167" y="668"/>
                </a:lnTo>
                <a:lnTo>
                  <a:pt x="167" y="667"/>
                </a:lnTo>
                <a:lnTo>
                  <a:pt x="167" y="667"/>
                </a:lnTo>
                <a:lnTo>
                  <a:pt x="166" y="667"/>
                </a:lnTo>
                <a:lnTo>
                  <a:pt x="164" y="668"/>
                </a:lnTo>
                <a:lnTo>
                  <a:pt x="161" y="669"/>
                </a:lnTo>
                <a:lnTo>
                  <a:pt x="161" y="669"/>
                </a:lnTo>
                <a:lnTo>
                  <a:pt x="162" y="669"/>
                </a:lnTo>
                <a:lnTo>
                  <a:pt x="161" y="671"/>
                </a:lnTo>
                <a:lnTo>
                  <a:pt x="156" y="671"/>
                </a:lnTo>
                <a:lnTo>
                  <a:pt x="156" y="671"/>
                </a:lnTo>
                <a:lnTo>
                  <a:pt x="156" y="671"/>
                </a:lnTo>
                <a:lnTo>
                  <a:pt x="157" y="671"/>
                </a:lnTo>
                <a:lnTo>
                  <a:pt x="159" y="669"/>
                </a:lnTo>
                <a:lnTo>
                  <a:pt x="159" y="669"/>
                </a:lnTo>
                <a:lnTo>
                  <a:pt x="158" y="668"/>
                </a:lnTo>
                <a:lnTo>
                  <a:pt x="157" y="669"/>
                </a:lnTo>
                <a:lnTo>
                  <a:pt x="153" y="671"/>
                </a:lnTo>
                <a:lnTo>
                  <a:pt x="153" y="671"/>
                </a:lnTo>
                <a:lnTo>
                  <a:pt x="150" y="669"/>
                </a:lnTo>
                <a:lnTo>
                  <a:pt x="147" y="671"/>
                </a:lnTo>
                <a:lnTo>
                  <a:pt x="146" y="672"/>
                </a:lnTo>
                <a:lnTo>
                  <a:pt x="146" y="672"/>
                </a:lnTo>
                <a:lnTo>
                  <a:pt x="147" y="672"/>
                </a:lnTo>
                <a:lnTo>
                  <a:pt x="149" y="672"/>
                </a:lnTo>
                <a:lnTo>
                  <a:pt x="152" y="671"/>
                </a:lnTo>
                <a:lnTo>
                  <a:pt x="152" y="671"/>
                </a:lnTo>
                <a:lnTo>
                  <a:pt x="152" y="672"/>
                </a:lnTo>
                <a:lnTo>
                  <a:pt x="151" y="672"/>
                </a:lnTo>
                <a:lnTo>
                  <a:pt x="150" y="672"/>
                </a:lnTo>
                <a:lnTo>
                  <a:pt x="150" y="672"/>
                </a:lnTo>
                <a:lnTo>
                  <a:pt x="146" y="673"/>
                </a:lnTo>
                <a:lnTo>
                  <a:pt x="145" y="673"/>
                </a:lnTo>
                <a:lnTo>
                  <a:pt x="145" y="674"/>
                </a:lnTo>
                <a:lnTo>
                  <a:pt x="145" y="674"/>
                </a:lnTo>
                <a:lnTo>
                  <a:pt x="140" y="674"/>
                </a:lnTo>
                <a:lnTo>
                  <a:pt x="134" y="674"/>
                </a:lnTo>
                <a:lnTo>
                  <a:pt x="134" y="674"/>
                </a:lnTo>
                <a:lnTo>
                  <a:pt x="134" y="676"/>
                </a:lnTo>
                <a:lnTo>
                  <a:pt x="133" y="676"/>
                </a:lnTo>
                <a:lnTo>
                  <a:pt x="133" y="676"/>
                </a:lnTo>
                <a:lnTo>
                  <a:pt x="132" y="676"/>
                </a:lnTo>
                <a:lnTo>
                  <a:pt x="132" y="674"/>
                </a:lnTo>
                <a:lnTo>
                  <a:pt x="132" y="674"/>
                </a:lnTo>
                <a:lnTo>
                  <a:pt x="129" y="674"/>
                </a:lnTo>
                <a:lnTo>
                  <a:pt x="127" y="674"/>
                </a:lnTo>
                <a:lnTo>
                  <a:pt x="124" y="674"/>
                </a:lnTo>
                <a:lnTo>
                  <a:pt x="121" y="676"/>
                </a:lnTo>
                <a:lnTo>
                  <a:pt x="121" y="676"/>
                </a:lnTo>
                <a:lnTo>
                  <a:pt x="121" y="674"/>
                </a:lnTo>
                <a:lnTo>
                  <a:pt x="122" y="673"/>
                </a:lnTo>
                <a:lnTo>
                  <a:pt x="122" y="673"/>
                </a:lnTo>
                <a:lnTo>
                  <a:pt x="120" y="672"/>
                </a:lnTo>
                <a:lnTo>
                  <a:pt x="120" y="672"/>
                </a:lnTo>
                <a:lnTo>
                  <a:pt x="120" y="673"/>
                </a:lnTo>
                <a:lnTo>
                  <a:pt x="120" y="674"/>
                </a:lnTo>
                <a:lnTo>
                  <a:pt x="120" y="674"/>
                </a:lnTo>
                <a:lnTo>
                  <a:pt x="118" y="676"/>
                </a:lnTo>
                <a:lnTo>
                  <a:pt x="117" y="676"/>
                </a:lnTo>
                <a:lnTo>
                  <a:pt x="114" y="677"/>
                </a:lnTo>
                <a:lnTo>
                  <a:pt x="114" y="677"/>
                </a:lnTo>
                <a:lnTo>
                  <a:pt x="114" y="678"/>
                </a:lnTo>
                <a:lnTo>
                  <a:pt x="115" y="678"/>
                </a:lnTo>
                <a:lnTo>
                  <a:pt x="115" y="678"/>
                </a:lnTo>
                <a:lnTo>
                  <a:pt x="112" y="678"/>
                </a:lnTo>
                <a:lnTo>
                  <a:pt x="109" y="679"/>
                </a:lnTo>
                <a:lnTo>
                  <a:pt x="109" y="679"/>
                </a:lnTo>
                <a:lnTo>
                  <a:pt x="110" y="678"/>
                </a:lnTo>
                <a:lnTo>
                  <a:pt x="109" y="677"/>
                </a:lnTo>
                <a:lnTo>
                  <a:pt x="108" y="676"/>
                </a:lnTo>
                <a:lnTo>
                  <a:pt x="108" y="676"/>
                </a:lnTo>
                <a:lnTo>
                  <a:pt x="108" y="674"/>
                </a:lnTo>
                <a:lnTo>
                  <a:pt x="109" y="676"/>
                </a:lnTo>
                <a:lnTo>
                  <a:pt x="110" y="676"/>
                </a:lnTo>
                <a:lnTo>
                  <a:pt x="110" y="676"/>
                </a:lnTo>
                <a:lnTo>
                  <a:pt x="110" y="674"/>
                </a:lnTo>
                <a:lnTo>
                  <a:pt x="109" y="674"/>
                </a:lnTo>
                <a:lnTo>
                  <a:pt x="109" y="674"/>
                </a:lnTo>
                <a:lnTo>
                  <a:pt x="108" y="674"/>
                </a:lnTo>
                <a:lnTo>
                  <a:pt x="108" y="676"/>
                </a:lnTo>
                <a:lnTo>
                  <a:pt x="108" y="677"/>
                </a:lnTo>
                <a:lnTo>
                  <a:pt x="108" y="678"/>
                </a:lnTo>
                <a:lnTo>
                  <a:pt x="108" y="678"/>
                </a:lnTo>
                <a:lnTo>
                  <a:pt x="104" y="677"/>
                </a:lnTo>
                <a:lnTo>
                  <a:pt x="100" y="677"/>
                </a:lnTo>
                <a:lnTo>
                  <a:pt x="100" y="676"/>
                </a:lnTo>
                <a:lnTo>
                  <a:pt x="100" y="676"/>
                </a:lnTo>
                <a:lnTo>
                  <a:pt x="97" y="676"/>
                </a:lnTo>
                <a:lnTo>
                  <a:pt x="95" y="677"/>
                </a:lnTo>
                <a:lnTo>
                  <a:pt x="93" y="677"/>
                </a:lnTo>
                <a:lnTo>
                  <a:pt x="93" y="677"/>
                </a:lnTo>
                <a:lnTo>
                  <a:pt x="93" y="676"/>
                </a:lnTo>
                <a:lnTo>
                  <a:pt x="93" y="676"/>
                </a:lnTo>
                <a:lnTo>
                  <a:pt x="92" y="674"/>
                </a:lnTo>
                <a:lnTo>
                  <a:pt x="92" y="674"/>
                </a:lnTo>
                <a:lnTo>
                  <a:pt x="92" y="673"/>
                </a:lnTo>
                <a:lnTo>
                  <a:pt x="92" y="672"/>
                </a:lnTo>
                <a:lnTo>
                  <a:pt x="91" y="672"/>
                </a:lnTo>
                <a:lnTo>
                  <a:pt x="91" y="672"/>
                </a:lnTo>
                <a:lnTo>
                  <a:pt x="91" y="673"/>
                </a:lnTo>
                <a:lnTo>
                  <a:pt x="91" y="673"/>
                </a:lnTo>
                <a:lnTo>
                  <a:pt x="92" y="674"/>
                </a:lnTo>
                <a:lnTo>
                  <a:pt x="92" y="677"/>
                </a:lnTo>
                <a:lnTo>
                  <a:pt x="92" y="677"/>
                </a:lnTo>
                <a:lnTo>
                  <a:pt x="91" y="676"/>
                </a:lnTo>
                <a:lnTo>
                  <a:pt x="89" y="676"/>
                </a:lnTo>
                <a:lnTo>
                  <a:pt x="89" y="674"/>
                </a:lnTo>
                <a:lnTo>
                  <a:pt x="87" y="674"/>
                </a:lnTo>
                <a:lnTo>
                  <a:pt x="87" y="674"/>
                </a:lnTo>
                <a:lnTo>
                  <a:pt x="87" y="674"/>
                </a:lnTo>
                <a:lnTo>
                  <a:pt x="88" y="676"/>
                </a:lnTo>
                <a:lnTo>
                  <a:pt x="88" y="676"/>
                </a:lnTo>
                <a:lnTo>
                  <a:pt x="87" y="676"/>
                </a:lnTo>
                <a:lnTo>
                  <a:pt x="86" y="676"/>
                </a:lnTo>
                <a:lnTo>
                  <a:pt x="83" y="673"/>
                </a:lnTo>
                <a:lnTo>
                  <a:pt x="83" y="673"/>
                </a:lnTo>
                <a:lnTo>
                  <a:pt x="79" y="673"/>
                </a:lnTo>
                <a:lnTo>
                  <a:pt x="79" y="673"/>
                </a:lnTo>
                <a:lnTo>
                  <a:pt x="76" y="672"/>
                </a:lnTo>
                <a:lnTo>
                  <a:pt x="74" y="672"/>
                </a:lnTo>
                <a:lnTo>
                  <a:pt x="74" y="672"/>
                </a:lnTo>
                <a:lnTo>
                  <a:pt x="75" y="671"/>
                </a:lnTo>
                <a:lnTo>
                  <a:pt x="75" y="671"/>
                </a:lnTo>
                <a:lnTo>
                  <a:pt x="74" y="671"/>
                </a:lnTo>
                <a:lnTo>
                  <a:pt x="72" y="671"/>
                </a:lnTo>
                <a:lnTo>
                  <a:pt x="71" y="669"/>
                </a:lnTo>
                <a:lnTo>
                  <a:pt x="71" y="669"/>
                </a:lnTo>
                <a:lnTo>
                  <a:pt x="72" y="668"/>
                </a:lnTo>
                <a:lnTo>
                  <a:pt x="72" y="669"/>
                </a:lnTo>
                <a:lnTo>
                  <a:pt x="74" y="668"/>
                </a:lnTo>
                <a:lnTo>
                  <a:pt x="74" y="668"/>
                </a:lnTo>
                <a:lnTo>
                  <a:pt x="72" y="668"/>
                </a:lnTo>
                <a:lnTo>
                  <a:pt x="72" y="668"/>
                </a:lnTo>
                <a:lnTo>
                  <a:pt x="71" y="668"/>
                </a:lnTo>
                <a:lnTo>
                  <a:pt x="70" y="668"/>
                </a:lnTo>
                <a:lnTo>
                  <a:pt x="70" y="668"/>
                </a:lnTo>
                <a:lnTo>
                  <a:pt x="71" y="669"/>
                </a:lnTo>
                <a:lnTo>
                  <a:pt x="71" y="671"/>
                </a:lnTo>
                <a:lnTo>
                  <a:pt x="71" y="672"/>
                </a:lnTo>
                <a:lnTo>
                  <a:pt x="71" y="672"/>
                </a:lnTo>
                <a:lnTo>
                  <a:pt x="69" y="671"/>
                </a:lnTo>
                <a:lnTo>
                  <a:pt x="69" y="671"/>
                </a:lnTo>
                <a:lnTo>
                  <a:pt x="70" y="671"/>
                </a:lnTo>
                <a:lnTo>
                  <a:pt x="70" y="671"/>
                </a:lnTo>
                <a:lnTo>
                  <a:pt x="69" y="667"/>
                </a:lnTo>
                <a:lnTo>
                  <a:pt x="66" y="664"/>
                </a:lnTo>
                <a:lnTo>
                  <a:pt x="66" y="664"/>
                </a:lnTo>
                <a:lnTo>
                  <a:pt x="65" y="664"/>
                </a:lnTo>
                <a:lnTo>
                  <a:pt x="65" y="666"/>
                </a:lnTo>
                <a:lnTo>
                  <a:pt x="65" y="666"/>
                </a:lnTo>
                <a:lnTo>
                  <a:pt x="64" y="666"/>
                </a:lnTo>
                <a:lnTo>
                  <a:pt x="64" y="666"/>
                </a:lnTo>
                <a:lnTo>
                  <a:pt x="62" y="662"/>
                </a:lnTo>
                <a:lnTo>
                  <a:pt x="63" y="661"/>
                </a:lnTo>
                <a:lnTo>
                  <a:pt x="63" y="661"/>
                </a:lnTo>
                <a:lnTo>
                  <a:pt x="62" y="659"/>
                </a:lnTo>
                <a:lnTo>
                  <a:pt x="60" y="659"/>
                </a:lnTo>
                <a:lnTo>
                  <a:pt x="60" y="659"/>
                </a:lnTo>
                <a:lnTo>
                  <a:pt x="60" y="657"/>
                </a:lnTo>
                <a:lnTo>
                  <a:pt x="59" y="656"/>
                </a:lnTo>
                <a:lnTo>
                  <a:pt x="58" y="657"/>
                </a:lnTo>
                <a:lnTo>
                  <a:pt x="58" y="657"/>
                </a:lnTo>
                <a:lnTo>
                  <a:pt x="58" y="659"/>
                </a:lnTo>
                <a:lnTo>
                  <a:pt x="58" y="659"/>
                </a:lnTo>
                <a:lnTo>
                  <a:pt x="57" y="658"/>
                </a:lnTo>
                <a:lnTo>
                  <a:pt x="57" y="658"/>
                </a:lnTo>
                <a:lnTo>
                  <a:pt x="57" y="659"/>
                </a:lnTo>
                <a:lnTo>
                  <a:pt x="58" y="662"/>
                </a:lnTo>
                <a:lnTo>
                  <a:pt x="58" y="662"/>
                </a:lnTo>
                <a:lnTo>
                  <a:pt x="62" y="664"/>
                </a:lnTo>
                <a:lnTo>
                  <a:pt x="62" y="664"/>
                </a:lnTo>
                <a:lnTo>
                  <a:pt x="60" y="664"/>
                </a:lnTo>
                <a:lnTo>
                  <a:pt x="59" y="664"/>
                </a:lnTo>
                <a:lnTo>
                  <a:pt x="57" y="662"/>
                </a:lnTo>
                <a:lnTo>
                  <a:pt x="57" y="662"/>
                </a:lnTo>
                <a:lnTo>
                  <a:pt x="53" y="657"/>
                </a:lnTo>
                <a:lnTo>
                  <a:pt x="56" y="656"/>
                </a:lnTo>
                <a:lnTo>
                  <a:pt x="56" y="656"/>
                </a:lnTo>
                <a:lnTo>
                  <a:pt x="53" y="653"/>
                </a:lnTo>
                <a:lnTo>
                  <a:pt x="52" y="654"/>
                </a:lnTo>
                <a:lnTo>
                  <a:pt x="52" y="654"/>
                </a:lnTo>
                <a:lnTo>
                  <a:pt x="50" y="652"/>
                </a:lnTo>
                <a:lnTo>
                  <a:pt x="50" y="652"/>
                </a:lnTo>
                <a:lnTo>
                  <a:pt x="52" y="652"/>
                </a:lnTo>
                <a:lnTo>
                  <a:pt x="52" y="652"/>
                </a:lnTo>
                <a:lnTo>
                  <a:pt x="50" y="648"/>
                </a:lnTo>
                <a:lnTo>
                  <a:pt x="48" y="644"/>
                </a:lnTo>
                <a:lnTo>
                  <a:pt x="48" y="644"/>
                </a:lnTo>
                <a:lnTo>
                  <a:pt x="50" y="644"/>
                </a:lnTo>
                <a:lnTo>
                  <a:pt x="50" y="644"/>
                </a:lnTo>
                <a:lnTo>
                  <a:pt x="48" y="639"/>
                </a:lnTo>
                <a:lnTo>
                  <a:pt x="48" y="639"/>
                </a:lnTo>
                <a:lnTo>
                  <a:pt x="46" y="633"/>
                </a:lnTo>
                <a:lnTo>
                  <a:pt x="46" y="633"/>
                </a:lnTo>
                <a:lnTo>
                  <a:pt x="43" y="632"/>
                </a:lnTo>
                <a:lnTo>
                  <a:pt x="42" y="628"/>
                </a:lnTo>
                <a:lnTo>
                  <a:pt x="42" y="628"/>
                </a:lnTo>
                <a:lnTo>
                  <a:pt x="42" y="629"/>
                </a:lnTo>
                <a:lnTo>
                  <a:pt x="42" y="631"/>
                </a:lnTo>
                <a:lnTo>
                  <a:pt x="43" y="632"/>
                </a:lnTo>
                <a:lnTo>
                  <a:pt x="42" y="633"/>
                </a:lnTo>
                <a:lnTo>
                  <a:pt x="42" y="633"/>
                </a:lnTo>
                <a:lnTo>
                  <a:pt x="42" y="633"/>
                </a:lnTo>
                <a:lnTo>
                  <a:pt x="41" y="631"/>
                </a:lnTo>
                <a:lnTo>
                  <a:pt x="41" y="627"/>
                </a:lnTo>
                <a:lnTo>
                  <a:pt x="41" y="627"/>
                </a:lnTo>
                <a:lnTo>
                  <a:pt x="42" y="627"/>
                </a:lnTo>
                <a:lnTo>
                  <a:pt x="42" y="628"/>
                </a:lnTo>
                <a:lnTo>
                  <a:pt x="42" y="628"/>
                </a:lnTo>
                <a:lnTo>
                  <a:pt x="42" y="627"/>
                </a:lnTo>
                <a:lnTo>
                  <a:pt x="43" y="627"/>
                </a:lnTo>
                <a:lnTo>
                  <a:pt x="45" y="627"/>
                </a:lnTo>
                <a:lnTo>
                  <a:pt x="45" y="626"/>
                </a:lnTo>
                <a:lnTo>
                  <a:pt x="45" y="626"/>
                </a:lnTo>
                <a:lnTo>
                  <a:pt x="45" y="626"/>
                </a:lnTo>
                <a:lnTo>
                  <a:pt x="43" y="626"/>
                </a:lnTo>
                <a:lnTo>
                  <a:pt x="43" y="626"/>
                </a:lnTo>
                <a:lnTo>
                  <a:pt x="42" y="626"/>
                </a:lnTo>
                <a:lnTo>
                  <a:pt x="42" y="626"/>
                </a:lnTo>
                <a:lnTo>
                  <a:pt x="42" y="623"/>
                </a:lnTo>
                <a:lnTo>
                  <a:pt x="43" y="623"/>
                </a:lnTo>
                <a:lnTo>
                  <a:pt x="43" y="622"/>
                </a:lnTo>
                <a:lnTo>
                  <a:pt x="43" y="621"/>
                </a:lnTo>
                <a:lnTo>
                  <a:pt x="43" y="621"/>
                </a:lnTo>
                <a:lnTo>
                  <a:pt x="43" y="621"/>
                </a:lnTo>
                <a:lnTo>
                  <a:pt x="42" y="621"/>
                </a:lnTo>
                <a:lnTo>
                  <a:pt x="42" y="621"/>
                </a:lnTo>
                <a:lnTo>
                  <a:pt x="41" y="621"/>
                </a:lnTo>
                <a:lnTo>
                  <a:pt x="41" y="621"/>
                </a:lnTo>
                <a:lnTo>
                  <a:pt x="41" y="619"/>
                </a:lnTo>
                <a:lnTo>
                  <a:pt x="41" y="617"/>
                </a:lnTo>
                <a:lnTo>
                  <a:pt x="41" y="617"/>
                </a:lnTo>
                <a:lnTo>
                  <a:pt x="42" y="617"/>
                </a:lnTo>
                <a:lnTo>
                  <a:pt x="42" y="617"/>
                </a:lnTo>
                <a:lnTo>
                  <a:pt x="41" y="612"/>
                </a:lnTo>
                <a:lnTo>
                  <a:pt x="41" y="608"/>
                </a:lnTo>
                <a:lnTo>
                  <a:pt x="41" y="608"/>
                </a:lnTo>
                <a:lnTo>
                  <a:pt x="40" y="608"/>
                </a:lnTo>
                <a:lnTo>
                  <a:pt x="39" y="609"/>
                </a:lnTo>
                <a:lnTo>
                  <a:pt x="39" y="612"/>
                </a:lnTo>
                <a:lnTo>
                  <a:pt x="39" y="612"/>
                </a:lnTo>
                <a:lnTo>
                  <a:pt x="39" y="612"/>
                </a:lnTo>
                <a:lnTo>
                  <a:pt x="37" y="611"/>
                </a:lnTo>
                <a:lnTo>
                  <a:pt x="39" y="608"/>
                </a:lnTo>
                <a:lnTo>
                  <a:pt x="39" y="608"/>
                </a:lnTo>
                <a:lnTo>
                  <a:pt x="37" y="606"/>
                </a:lnTo>
                <a:lnTo>
                  <a:pt x="37" y="604"/>
                </a:lnTo>
                <a:lnTo>
                  <a:pt x="37" y="604"/>
                </a:lnTo>
                <a:lnTo>
                  <a:pt x="39" y="604"/>
                </a:lnTo>
                <a:lnTo>
                  <a:pt x="39" y="604"/>
                </a:lnTo>
                <a:lnTo>
                  <a:pt x="39" y="607"/>
                </a:lnTo>
                <a:lnTo>
                  <a:pt x="39" y="607"/>
                </a:lnTo>
                <a:lnTo>
                  <a:pt x="40" y="606"/>
                </a:lnTo>
                <a:lnTo>
                  <a:pt x="40" y="603"/>
                </a:lnTo>
                <a:lnTo>
                  <a:pt x="40" y="603"/>
                </a:lnTo>
                <a:lnTo>
                  <a:pt x="42" y="604"/>
                </a:lnTo>
                <a:lnTo>
                  <a:pt x="43" y="603"/>
                </a:lnTo>
                <a:lnTo>
                  <a:pt x="43" y="603"/>
                </a:lnTo>
                <a:lnTo>
                  <a:pt x="41" y="603"/>
                </a:lnTo>
                <a:lnTo>
                  <a:pt x="41" y="603"/>
                </a:lnTo>
                <a:lnTo>
                  <a:pt x="40" y="602"/>
                </a:lnTo>
                <a:lnTo>
                  <a:pt x="40" y="602"/>
                </a:lnTo>
                <a:lnTo>
                  <a:pt x="39" y="602"/>
                </a:lnTo>
                <a:lnTo>
                  <a:pt x="39" y="602"/>
                </a:lnTo>
                <a:lnTo>
                  <a:pt x="37" y="603"/>
                </a:lnTo>
                <a:lnTo>
                  <a:pt x="37" y="602"/>
                </a:lnTo>
                <a:lnTo>
                  <a:pt x="37" y="602"/>
                </a:lnTo>
                <a:lnTo>
                  <a:pt x="37" y="602"/>
                </a:lnTo>
                <a:lnTo>
                  <a:pt x="39" y="602"/>
                </a:lnTo>
                <a:lnTo>
                  <a:pt x="39" y="602"/>
                </a:lnTo>
                <a:lnTo>
                  <a:pt x="39" y="598"/>
                </a:lnTo>
                <a:lnTo>
                  <a:pt x="39" y="594"/>
                </a:lnTo>
                <a:lnTo>
                  <a:pt x="39" y="594"/>
                </a:lnTo>
                <a:lnTo>
                  <a:pt x="40" y="594"/>
                </a:lnTo>
                <a:lnTo>
                  <a:pt x="40" y="596"/>
                </a:lnTo>
                <a:lnTo>
                  <a:pt x="40" y="597"/>
                </a:lnTo>
                <a:lnTo>
                  <a:pt x="40" y="597"/>
                </a:lnTo>
                <a:lnTo>
                  <a:pt x="40" y="597"/>
                </a:lnTo>
                <a:lnTo>
                  <a:pt x="41" y="596"/>
                </a:lnTo>
                <a:lnTo>
                  <a:pt x="41" y="593"/>
                </a:lnTo>
                <a:lnTo>
                  <a:pt x="41" y="593"/>
                </a:lnTo>
                <a:lnTo>
                  <a:pt x="41" y="593"/>
                </a:lnTo>
                <a:lnTo>
                  <a:pt x="41" y="593"/>
                </a:lnTo>
                <a:lnTo>
                  <a:pt x="40" y="593"/>
                </a:lnTo>
                <a:lnTo>
                  <a:pt x="40" y="593"/>
                </a:lnTo>
                <a:lnTo>
                  <a:pt x="39" y="593"/>
                </a:lnTo>
                <a:lnTo>
                  <a:pt x="39" y="592"/>
                </a:lnTo>
                <a:lnTo>
                  <a:pt x="39" y="592"/>
                </a:lnTo>
                <a:lnTo>
                  <a:pt x="37" y="592"/>
                </a:lnTo>
                <a:lnTo>
                  <a:pt x="37" y="592"/>
                </a:lnTo>
                <a:lnTo>
                  <a:pt x="37" y="588"/>
                </a:lnTo>
                <a:lnTo>
                  <a:pt x="37" y="587"/>
                </a:lnTo>
                <a:lnTo>
                  <a:pt x="37" y="586"/>
                </a:lnTo>
                <a:lnTo>
                  <a:pt x="37" y="586"/>
                </a:lnTo>
                <a:lnTo>
                  <a:pt x="37" y="584"/>
                </a:lnTo>
                <a:lnTo>
                  <a:pt x="37" y="582"/>
                </a:lnTo>
                <a:lnTo>
                  <a:pt x="37" y="574"/>
                </a:lnTo>
                <a:lnTo>
                  <a:pt x="37" y="574"/>
                </a:lnTo>
                <a:lnTo>
                  <a:pt x="37" y="572"/>
                </a:lnTo>
                <a:lnTo>
                  <a:pt x="39" y="569"/>
                </a:lnTo>
                <a:lnTo>
                  <a:pt x="39" y="569"/>
                </a:lnTo>
                <a:lnTo>
                  <a:pt x="39" y="569"/>
                </a:lnTo>
                <a:lnTo>
                  <a:pt x="37" y="568"/>
                </a:lnTo>
                <a:lnTo>
                  <a:pt x="37" y="568"/>
                </a:lnTo>
                <a:lnTo>
                  <a:pt x="39" y="558"/>
                </a:lnTo>
                <a:lnTo>
                  <a:pt x="39" y="554"/>
                </a:lnTo>
                <a:lnTo>
                  <a:pt x="40" y="549"/>
                </a:lnTo>
                <a:lnTo>
                  <a:pt x="40" y="549"/>
                </a:lnTo>
                <a:lnTo>
                  <a:pt x="40" y="549"/>
                </a:lnTo>
                <a:lnTo>
                  <a:pt x="39" y="548"/>
                </a:lnTo>
                <a:lnTo>
                  <a:pt x="39" y="548"/>
                </a:lnTo>
                <a:lnTo>
                  <a:pt x="40" y="547"/>
                </a:lnTo>
                <a:lnTo>
                  <a:pt x="40" y="546"/>
                </a:lnTo>
                <a:lnTo>
                  <a:pt x="40" y="546"/>
                </a:lnTo>
                <a:lnTo>
                  <a:pt x="41" y="546"/>
                </a:lnTo>
                <a:lnTo>
                  <a:pt x="41" y="547"/>
                </a:lnTo>
                <a:lnTo>
                  <a:pt x="42" y="548"/>
                </a:lnTo>
                <a:lnTo>
                  <a:pt x="42" y="548"/>
                </a:lnTo>
                <a:lnTo>
                  <a:pt x="41" y="549"/>
                </a:lnTo>
                <a:lnTo>
                  <a:pt x="40" y="552"/>
                </a:lnTo>
                <a:lnTo>
                  <a:pt x="41" y="553"/>
                </a:lnTo>
                <a:lnTo>
                  <a:pt x="41" y="553"/>
                </a:lnTo>
                <a:lnTo>
                  <a:pt x="41" y="553"/>
                </a:lnTo>
                <a:lnTo>
                  <a:pt x="42" y="552"/>
                </a:lnTo>
                <a:lnTo>
                  <a:pt x="42" y="549"/>
                </a:lnTo>
                <a:lnTo>
                  <a:pt x="42" y="549"/>
                </a:lnTo>
                <a:lnTo>
                  <a:pt x="45" y="549"/>
                </a:lnTo>
                <a:lnTo>
                  <a:pt x="45" y="549"/>
                </a:lnTo>
                <a:lnTo>
                  <a:pt x="45" y="546"/>
                </a:lnTo>
                <a:lnTo>
                  <a:pt x="45" y="546"/>
                </a:lnTo>
                <a:lnTo>
                  <a:pt x="45" y="546"/>
                </a:lnTo>
                <a:lnTo>
                  <a:pt x="43" y="546"/>
                </a:lnTo>
                <a:lnTo>
                  <a:pt x="43" y="547"/>
                </a:lnTo>
                <a:lnTo>
                  <a:pt x="42" y="547"/>
                </a:lnTo>
                <a:lnTo>
                  <a:pt x="42" y="547"/>
                </a:lnTo>
                <a:lnTo>
                  <a:pt x="41" y="544"/>
                </a:lnTo>
                <a:lnTo>
                  <a:pt x="41" y="543"/>
                </a:lnTo>
                <a:lnTo>
                  <a:pt x="40" y="544"/>
                </a:lnTo>
                <a:lnTo>
                  <a:pt x="40" y="544"/>
                </a:lnTo>
                <a:lnTo>
                  <a:pt x="40" y="542"/>
                </a:lnTo>
                <a:lnTo>
                  <a:pt x="40" y="541"/>
                </a:lnTo>
                <a:lnTo>
                  <a:pt x="41" y="539"/>
                </a:lnTo>
                <a:lnTo>
                  <a:pt x="41" y="539"/>
                </a:lnTo>
                <a:lnTo>
                  <a:pt x="40" y="537"/>
                </a:lnTo>
                <a:lnTo>
                  <a:pt x="40" y="534"/>
                </a:lnTo>
                <a:lnTo>
                  <a:pt x="41" y="528"/>
                </a:lnTo>
                <a:lnTo>
                  <a:pt x="41" y="528"/>
                </a:lnTo>
                <a:lnTo>
                  <a:pt x="40" y="511"/>
                </a:lnTo>
                <a:lnTo>
                  <a:pt x="40" y="511"/>
                </a:lnTo>
                <a:lnTo>
                  <a:pt x="40" y="509"/>
                </a:lnTo>
                <a:lnTo>
                  <a:pt x="41" y="508"/>
                </a:lnTo>
                <a:lnTo>
                  <a:pt x="41" y="508"/>
                </a:lnTo>
                <a:lnTo>
                  <a:pt x="41" y="507"/>
                </a:lnTo>
                <a:lnTo>
                  <a:pt x="41" y="506"/>
                </a:lnTo>
                <a:lnTo>
                  <a:pt x="41" y="506"/>
                </a:lnTo>
                <a:lnTo>
                  <a:pt x="40" y="504"/>
                </a:lnTo>
                <a:lnTo>
                  <a:pt x="40" y="504"/>
                </a:lnTo>
                <a:lnTo>
                  <a:pt x="40" y="503"/>
                </a:lnTo>
                <a:lnTo>
                  <a:pt x="40" y="503"/>
                </a:lnTo>
                <a:lnTo>
                  <a:pt x="41" y="502"/>
                </a:lnTo>
                <a:lnTo>
                  <a:pt x="41" y="503"/>
                </a:lnTo>
                <a:lnTo>
                  <a:pt x="42" y="504"/>
                </a:lnTo>
                <a:lnTo>
                  <a:pt x="42" y="504"/>
                </a:lnTo>
                <a:lnTo>
                  <a:pt x="43" y="506"/>
                </a:lnTo>
                <a:lnTo>
                  <a:pt x="43" y="506"/>
                </a:lnTo>
                <a:lnTo>
                  <a:pt x="43" y="508"/>
                </a:lnTo>
                <a:lnTo>
                  <a:pt x="43" y="508"/>
                </a:lnTo>
                <a:lnTo>
                  <a:pt x="45" y="508"/>
                </a:lnTo>
                <a:lnTo>
                  <a:pt x="45" y="508"/>
                </a:lnTo>
                <a:lnTo>
                  <a:pt x="45" y="508"/>
                </a:lnTo>
                <a:lnTo>
                  <a:pt x="45" y="507"/>
                </a:lnTo>
                <a:lnTo>
                  <a:pt x="45" y="507"/>
                </a:lnTo>
                <a:lnTo>
                  <a:pt x="46" y="507"/>
                </a:lnTo>
                <a:lnTo>
                  <a:pt x="46" y="506"/>
                </a:lnTo>
                <a:lnTo>
                  <a:pt x="46" y="504"/>
                </a:lnTo>
                <a:lnTo>
                  <a:pt x="46" y="504"/>
                </a:lnTo>
                <a:lnTo>
                  <a:pt x="46" y="504"/>
                </a:lnTo>
                <a:lnTo>
                  <a:pt x="45" y="506"/>
                </a:lnTo>
                <a:lnTo>
                  <a:pt x="45" y="507"/>
                </a:lnTo>
                <a:lnTo>
                  <a:pt x="45" y="507"/>
                </a:lnTo>
                <a:lnTo>
                  <a:pt x="45" y="507"/>
                </a:lnTo>
                <a:lnTo>
                  <a:pt x="45" y="502"/>
                </a:lnTo>
                <a:lnTo>
                  <a:pt x="46" y="497"/>
                </a:lnTo>
                <a:lnTo>
                  <a:pt x="46" y="497"/>
                </a:lnTo>
                <a:lnTo>
                  <a:pt x="45" y="498"/>
                </a:lnTo>
                <a:lnTo>
                  <a:pt x="45" y="499"/>
                </a:lnTo>
                <a:lnTo>
                  <a:pt x="45" y="501"/>
                </a:lnTo>
                <a:lnTo>
                  <a:pt x="43" y="502"/>
                </a:lnTo>
                <a:lnTo>
                  <a:pt x="43" y="502"/>
                </a:lnTo>
                <a:lnTo>
                  <a:pt x="42" y="502"/>
                </a:lnTo>
                <a:lnTo>
                  <a:pt x="41" y="502"/>
                </a:lnTo>
                <a:lnTo>
                  <a:pt x="40" y="501"/>
                </a:lnTo>
                <a:lnTo>
                  <a:pt x="40" y="501"/>
                </a:lnTo>
                <a:lnTo>
                  <a:pt x="40" y="493"/>
                </a:lnTo>
                <a:lnTo>
                  <a:pt x="41" y="486"/>
                </a:lnTo>
                <a:lnTo>
                  <a:pt x="41" y="486"/>
                </a:lnTo>
                <a:lnTo>
                  <a:pt x="40" y="479"/>
                </a:lnTo>
                <a:lnTo>
                  <a:pt x="41" y="474"/>
                </a:lnTo>
                <a:lnTo>
                  <a:pt x="41" y="474"/>
                </a:lnTo>
                <a:lnTo>
                  <a:pt x="39" y="474"/>
                </a:lnTo>
                <a:lnTo>
                  <a:pt x="37" y="476"/>
                </a:lnTo>
                <a:lnTo>
                  <a:pt x="37" y="476"/>
                </a:lnTo>
                <a:lnTo>
                  <a:pt x="37" y="476"/>
                </a:lnTo>
                <a:lnTo>
                  <a:pt x="36" y="474"/>
                </a:lnTo>
                <a:lnTo>
                  <a:pt x="36" y="473"/>
                </a:lnTo>
                <a:lnTo>
                  <a:pt x="36" y="473"/>
                </a:lnTo>
                <a:lnTo>
                  <a:pt x="35" y="473"/>
                </a:lnTo>
                <a:lnTo>
                  <a:pt x="35" y="474"/>
                </a:lnTo>
                <a:lnTo>
                  <a:pt x="36" y="476"/>
                </a:lnTo>
                <a:lnTo>
                  <a:pt x="36" y="476"/>
                </a:lnTo>
                <a:lnTo>
                  <a:pt x="35" y="482"/>
                </a:lnTo>
                <a:lnTo>
                  <a:pt x="35" y="482"/>
                </a:lnTo>
                <a:lnTo>
                  <a:pt x="36" y="483"/>
                </a:lnTo>
                <a:lnTo>
                  <a:pt x="36" y="483"/>
                </a:lnTo>
                <a:lnTo>
                  <a:pt x="36" y="483"/>
                </a:lnTo>
                <a:lnTo>
                  <a:pt x="36" y="486"/>
                </a:lnTo>
                <a:lnTo>
                  <a:pt x="35" y="488"/>
                </a:lnTo>
                <a:lnTo>
                  <a:pt x="35" y="488"/>
                </a:lnTo>
                <a:lnTo>
                  <a:pt x="35" y="488"/>
                </a:lnTo>
                <a:lnTo>
                  <a:pt x="36" y="488"/>
                </a:lnTo>
                <a:lnTo>
                  <a:pt x="36" y="488"/>
                </a:lnTo>
                <a:lnTo>
                  <a:pt x="37" y="488"/>
                </a:lnTo>
                <a:lnTo>
                  <a:pt x="37" y="488"/>
                </a:lnTo>
                <a:lnTo>
                  <a:pt x="36" y="492"/>
                </a:lnTo>
                <a:lnTo>
                  <a:pt x="36" y="494"/>
                </a:lnTo>
                <a:lnTo>
                  <a:pt x="36" y="498"/>
                </a:lnTo>
                <a:lnTo>
                  <a:pt x="36" y="501"/>
                </a:lnTo>
                <a:lnTo>
                  <a:pt x="36" y="501"/>
                </a:lnTo>
                <a:lnTo>
                  <a:pt x="35" y="501"/>
                </a:lnTo>
                <a:lnTo>
                  <a:pt x="34" y="502"/>
                </a:lnTo>
                <a:lnTo>
                  <a:pt x="34" y="503"/>
                </a:lnTo>
                <a:lnTo>
                  <a:pt x="33" y="504"/>
                </a:lnTo>
                <a:lnTo>
                  <a:pt x="33" y="504"/>
                </a:lnTo>
                <a:lnTo>
                  <a:pt x="33" y="504"/>
                </a:lnTo>
                <a:lnTo>
                  <a:pt x="34" y="504"/>
                </a:lnTo>
                <a:lnTo>
                  <a:pt x="35" y="506"/>
                </a:lnTo>
                <a:lnTo>
                  <a:pt x="35" y="506"/>
                </a:lnTo>
                <a:lnTo>
                  <a:pt x="35" y="506"/>
                </a:lnTo>
                <a:lnTo>
                  <a:pt x="35" y="506"/>
                </a:lnTo>
                <a:lnTo>
                  <a:pt x="35" y="504"/>
                </a:lnTo>
                <a:lnTo>
                  <a:pt x="35" y="504"/>
                </a:lnTo>
                <a:lnTo>
                  <a:pt x="36" y="503"/>
                </a:lnTo>
                <a:lnTo>
                  <a:pt x="36" y="504"/>
                </a:lnTo>
                <a:lnTo>
                  <a:pt x="36" y="506"/>
                </a:lnTo>
                <a:lnTo>
                  <a:pt x="36" y="506"/>
                </a:lnTo>
                <a:lnTo>
                  <a:pt x="35" y="508"/>
                </a:lnTo>
                <a:lnTo>
                  <a:pt x="34" y="511"/>
                </a:lnTo>
                <a:lnTo>
                  <a:pt x="34" y="511"/>
                </a:lnTo>
                <a:lnTo>
                  <a:pt x="35" y="511"/>
                </a:lnTo>
                <a:lnTo>
                  <a:pt x="35" y="509"/>
                </a:lnTo>
                <a:lnTo>
                  <a:pt x="35" y="508"/>
                </a:lnTo>
                <a:lnTo>
                  <a:pt x="35" y="508"/>
                </a:lnTo>
                <a:lnTo>
                  <a:pt x="36" y="508"/>
                </a:lnTo>
                <a:lnTo>
                  <a:pt x="36" y="509"/>
                </a:lnTo>
                <a:lnTo>
                  <a:pt x="36" y="511"/>
                </a:lnTo>
                <a:lnTo>
                  <a:pt x="36" y="511"/>
                </a:lnTo>
                <a:lnTo>
                  <a:pt x="36" y="516"/>
                </a:lnTo>
                <a:lnTo>
                  <a:pt x="36" y="521"/>
                </a:lnTo>
                <a:lnTo>
                  <a:pt x="36" y="521"/>
                </a:lnTo>
                <a:lnTo>
                  <a:pt x="35" y="521"/>
                </a:lnTo>
                <a:lnTo>
                  <a:pt x="35" y="519"/>
                </a:lnTo>
                <a:lnTo>
                  <a:pt x="35" y="519"/>
                </a:lnTo>
                <a:lnTo>
                  <a:pt x="34" y="519"/>
                </a:lnTo>
                <a:lnTo>
                  <a:pt x="34" y="521"/>
                </a:lnTo>
                <a:lnTo>
                  <a:pt x="36" y="523"/>
                </a:lnTo>
                <a:lnTo>
                  <a:pt x="36" y="523"/>
                </a:lnTo>
                <a:lnTo>
                  <a:pt x="36" y="526"/>
                </a:lnTo>
                <a:lnTo>
                  <a:pt x="35" y="528"/>
                </a:lnTo>
                <a:lnTo>
                  <a:pt x="34" y="529"/>
                </a:lnTo>
                <a:lnTo>
                  <a:pt x="34" y="532"/>
                </a:lnTo>
                <a:lnTo>
                  <a:pt x="34" y="532"/>
                </a:lnTo>
                <a:lnTo>
                  <a:pt x="35" y="532"/>
                </a:lnTo>
                <a:lnTo>
                  <a:pt x="35" y="531"/>
                </a:lnTo>
                <a:lnTo>
                  <a:pt x="35" y="528"/>
                </a:lnTo>
                <a:lnTo>
                  <a:pt x="35" y="528"/>
                </a:lnTo>
                <a:lnTo>
                  <a:pt x="36" y="532"/>
                </a:lnTo>
                <a:lnTo>
                  <a:pt x="36" y="536"/>
                </a:lnTo>
                <a:lnTo>
                  <a:pt x="36" y="536"/>
                </a:lnTo>
                <a:lnTo>
                  <a:pt x="35" y="542"/>
                </a:lnTo>
                <a:lnTo>
                  <a:pt x="35" y="542"/>
                </a:lnTo>
                <a:lnTo>
                  <a:pt x="36" y="543"/>
                </a:lnTo>
                <a:lnTo>
                  <a:pt x="36" y="543"/>
                </a:lnTo>
                <a:lnTo>
                  <a:pt x="35" y="543"/>
                </a:lnTo>
                <a:lnTo>
                  <a:pt x="35" y="543"/>
                </a:lnTo>
                <a:lnTo>
                  <a:pt x="35" y="543"/>
                </a:lnTo>
                <a:lnTo>
                  <a:pt x="36" y="547"/>
                </a:lnTo>
                <a:lnTo>
                  <a:pt x="36" y="547"/>
                </a:lnTo>
                <a:lnTo>
                  <a:pt x="35" y="549"/>
                </a:lnTo>
                <a:lnTo>
                  <a:pt x="34" y="551"/>
                </a:lnTo>
                <a:lnTo>
                  <a:pt x="34" y="551"/>
                </a:lnTo>
                <a:lnTo>
                  <a:pt x="34" y="552"/>
                </a:lnTo>
                <a:lnTo>
                  <a:pt x="35" y="552"/>
                </a:lnTo>
                <a:lnTo>
                  <a:pt x="35" y="552"/>
                </a:lnTo>
                <a:lnTo>
                  <a:pt x="35" y="559"/>
                </a:lnTo>
                <a:lnTo>
                  <a:pt x="34" y="563"/>
                </a:lnTo>
                <a:lnTo>
                  <a:pt x="33" y="566"/>
                </a:lnTo>
                <a:lnTo>
                  <a:pt x="33" y="566"/>
                </a:lnTo>
                <a:lnTo>
                  <a:pt x="34" y="567"/>
                </a:lnTo>
                <a:lnTo>
                  <a:pt x="34" y="566"/>
                </a:lnTo>
                <a:lnTo>
                  <a:pt x="34" y="566"/>
                </a:lnTo>
                <a:lnTo>
                  <a:pt x="34" y="571"/>
                </a:lnTo>
                <a:lnTo>
                  <a:pt x="31" y="574"/>
                </a:lnTo>
                <a:lnTo>
                  <a:pt x="31" y="574"/>
                </a:lnTo>
                <a:lnTo>
                  <a:pt x="34" y="579"/>
                </a:lnTo>
                <a:lnTo>
                  <a:pt x="34" y="579"/>
                </a:lnTo>
                <a:lnTo>
                  <a:pt x="29" y="596"/>
                </a:lnTo>
                <a:lnTo>
                  <a:pt x="29" y="596"/>
                </a:lnTo>
                <a:lnTo>
                  <a:pt x="27" y="598"/>
                </a:lnTo>
                <a:lnTo>
                  <a:pt x="23" y="598"/>
                </a:lnTo>
                <a:lnTo>
                  <a:pt x="23" y="598"/>
                </a:lnTo>
                <a:lnTo>
                  <a:pt x="24" y="606"/>
                </a:lnTo>
                <a:lnTo>
                  <a:pt x="23" y="613"/>
                </a:lnTo>
                <a:lnTo>
                  <a:pt x="23" y="613"/>
                </a:lnTo>
                <a:lnTo>
                  <a:pt x="25" y="614"/>
                </a:lnTo>
                <a:lnTo>
                  <a:pt x="25" y="614"/>
                </a:lnTo>
                <a:lnTo>
                  <a:pt x="25" y="618"/>
                </a:lnTo>
                <a:lnTo>
                  <a:pt x="25" y="618"/>
                </a:lnTo>
                <a:lnTo>
                  <a:pt x="25" y="618"/>
                </a:lnTo>
                <a:lnTo>
                  <a:pt x="25" y="618"/>
                </a:lnTo>
                <a:lnTo>
                  <a:pt x="27" y="617"/>
                </a:lnTo>
                <a:lnTo>
                  <a:pt x="27" y="617"/>
                </a:lnTo>
                <a:lnTo>
                  <a:pt x="27" y="614"/>
                </a:lnTo>
                <a:lnTo>
                  <a:pt x="25" y="613"/>
                </a:lnTo>
                <a:lnTo>
                  <a:pt x="25" y="612"/>
                </a:lnTo>
                <a:lnTo>
                  <a:pt x="25" y="611"/>
                </a:lnTo>
                <a:lnTo>
                  <a:pt x="25" y="611"/>
                </a:lnTo>
                <a:lnTo>
                  <a:pt x="27" y="613"/>
                </a:lnTo>
                <a:lnTo>
                  <a:pt x="28" y="617"/>
                </a:lnTo>
                <a:lnTo>
                  <a:pt x="28" y="617"/>
                </a:lnTo>
                <a:lnTo>
                  <a:pt x="29" y="614"/>
                </a:lnTo>
                <a:lnTo>
                  <a:pt x="29" y="614"/>
                </a:lnTo>
                <a:lnTo>
                  <a:pt x="29" y="616"/>
                </a:lnTo>
                <a:lnTo>
                  <a:pt x="29" y="616"/>
                </a:lnTo>
                <a:lnTo>
                  <a:pt x="29" y="616"/>
                </a:lnTo>
                <a:lnTo>
                  <a:pt x="28" y="617"/>
                </a:lnTo>
                <a:lnTo>
                  <a:pt x="27" y="618"/>
                </a:lnTo>
                <a:lnTo>
                  <a:pt x="27" y="618"/>
                </a:lnTo>
                <a:lnTo>
                  <a:pt x="27" y="621"/>
                </a:lnTo>
                <a:lnTo>
                  <a:pt x="27" y="621"/>
                </a:lnTo>
                <a:lnTo>
                  <a:pt x="27" y="623"/>
                </a:lnTo>
                <a:lnTo>
                  <a:pt x="27" y="623"/>
                </a:lnTo>
                <a:lnTo>
                  <a:pt x="27" y="624"/>
                </a:lnTo>
                <a:lnTo>
                  <a:pt x="28" y="624"/>
                </a:lnTo>
                <a:lnTo>
                  <a:pt x="28" y="627"/>
                </a:lnTo>
                <a:lnTo>
                  <a:pt x="28" y="627"/>
                </a:lnTo>
                <a:lnTo>
                  <a:pt x="27" y="627"/>
                </a:lnTo>
                <a:lnTo>
                  <a:pt x="27" y="628"/>
                </a:lnTo>
                <a:lnTo>
                  <a:pt x="27" y="631"/>
                </a:lnTo>
                <a:lnTo>
                  <a:pt x="25" y="632"/>
                </a:lnTo>
                <a:lnTo>
                  <a:pt x="25" y="632"/>
                </a:lnTo>
                <a:lnTo>
                  <a:pt x="25" y="632"/>
                </a:lnTo>
                <a:lnTo>
                  <a:pt x="27" y="632"/>
                </a:lnTo>
                <a:lnTo>
                  <a:pt x="28" y="631"/>
                </a:lnTo>
                <a:lnTo>
                  <a:pt x="28" y="632"/>
                </a:lnTo>
                <a:lnTo>
                  <a:pt x="28" y="632"/>
                </a:lnTo>
                <a:lnTo>
                  <a:pt x="28" y="634"/>
                </a:lnTo>
                <a:lnTo>
                  <a:pt x="28" y="634"/>
                </a:lnTo>
                <a:lnTo>
                  <a:pt x="27" y="634"/>
                </a:lnTo>
                <a:lnTo>
                  <a:pt x="27" y="634"/>
                </a:lnTo>
                <a:lnTo>
                  <a:pt x="28" y="636"/>
                </a:lnTo>
                <a:lnTo>
                  <a:pt x="28" y="638"/>
                </a:lnTo>
                <a:lnTo>
                  <a:pt x="29" y="639"/>
                </a:lnTo>
                <a:lnTo>
                  <a:pt x="30" y="639"/>
                </a:lnTo>
                <a:lnTo>
                  <a:pt x="30" y="639"/>
                </a:lnTo>
                <a:lnTo>
                  <a:pt x="30" y="638"/>
                </a:lnTo>
                <a:lnTo>
                  <a:pt x="29" y="637"/>
                </a:lnTo>
                <a:lnTo>
                  <a:pt x="29" y="636"/>
                </a:lnTo>
                <a:lnTo>
                  <a:pt x="29" y="636"/>
                </a:lnTo>
                <a:lnTo>
                  <a:pt x="29" y="636"/>
                </a:lnTo>
                <a:lnTo>
                  <a:pt x="30" y="636"/>
                </a:lnTo>
                <a:lnTo>
                  <a:pt x="30" y="637"/>
                </a:lnTo>
                <a:lnTo>
                  <a:pt x="31" y="639"/>
                </a:lnTo>
                <a:lnTo>
                  <a:pt x="31" y="639"/>
                </a:lnTo>
                <a:lnTo>
                  <a:pt x="33" y="642"/>
                </a:lnTo>
                <a:lnTo>
                  <a:pt x="33" y="642"/>
                </a:lnTo>
                <a:lnTo>
                  <a:pt x="35" y="648"/>
                </a:lnTo>
                <a:lnTo>
                  <a:pt x="35" y="648"/>
                </a:lnTo>
                <a:lnTo>
                  <a:pt x="36" y="651"/>
                </a:lnTo>
                <a:lnTo>
                  <a:pt x="36" y="653"/>
                </a:lnTo>
                <a:lnTo>
                  <a:pt x="36" y="653"/>
                </a:lnTo>
                <a:lnTo>
                  <a:pt x="39" y="657"/>
                </a:lnTo>
                <a:lnTo>
                  <a:pt x="41" y="662"/>
                </a:lnTo>
                <a:lnTo>
                  <a:pt x="41" y="662"/>
                </a:lnTo>
                <a:lnTo>
                  <a:pt x="46" y="664"/>
                </a:lnTo>
                <a:lnTo>
                  <a:pt x="46" y="664"/>
                </a:lnTo>
                <a:lnTo>
                  <a:pt x="45" y="662"/>
                </a:lnTo>
                <a:lnTo>
                  <a:pt x="42" y="661"/>
                </a:lnTo>
                <a:lnTo>
                  <a:pt x="41" y="658"/>
                </a:lnTo>
                <a:lnTo>
                  <a:pt x="40" y="657"/>
                </a:lnTo>
                <a:lnTo>
                  <a:pt x="40" y="657"/>
                </a:lnTo>
                <a:lnTo>
                  <a:pt x="42" y="657"/>
                </a:lnTo>
                <a:lnTo>
                  <a:pt x="43" y="658"/>
                </a:lnTo>
                <a:lnTo>
                  <a:pt x="46" y="662"/>
                </a:lnTo>
                <a:lnTo>
                  <a:pt x="46" y="662"/>
                </a:lnTo>
                <a:lnTo>
                  <a:pt x="47" y="666"/>
                </a:lnTo>
                <a:lnTo>
                  <a:pt x="51" y="669"/>
                </a:lnTo>
                <a:lnTo>
                  <a:pt x="51" y="669"/>
                </a:lnTo>
                <a:lnTo>
                  <a:pt x="51" y="669"/>
                </a:lnTo>
                <a:lnTo>
                  <a:pt x="50" y="669"/>
                </a:lnTo>
                <a:lnTo>
                  <a:pt x="47" y="669"/>
                </a:lnTo>
                <a:lnTo>
                  <a:pt x="47" y="669"/>
                </a:lnTo>
                <a:lnTo>
                  <a:pt x="51" y="671"/>
                </a:lnTo>
                <a:lnTo>
                  <a:pt x="53" y="672"/>
                </a:lnTo>
                <a:lnTo>
                  <a:pt x="53" y="672"/>
                </a:lnTo>
                <a:lnTo>
                  <a:pt x="54" y="673"/>
                </a:lnTo>
                <a:lnTo>
                  <a:pt x="56" y="674"/>
                </a:lnTo>
                <a:lnTo>
                  <a:pt x="58" y="677"/>
                </a:lnTo>
                <a:lnTo>
                  <a:pt x="58" y="677"/>
                </a:lnTo>
                <a:lnTo>
                  <a:pt x="58" y="677"/>
                </a:lnTo>
                <a:lnTo>
                  <a:pt x="57" y="676"/>
                </a:lnTo>
                <a:lnTo>
                  <a:pt x="57" y="674"/>
                </a:lnTo>
                <a:lnTo>
                  <a:pt x="57" y="674"/>
                </a:lnTo>
                <a:lnTo>
                  <a:pt x="57" y="674"/>
                </a:lnTo>
                <a:lnTo>
                  <a:pt x="60" y="676"/>
                </a:lnTo>
                <a:lnTo>
                  <a:pt x="62" y="677"/>
                </a:lnTo>
                <a:lnTo>
                  <a:pt x="63" y="677"/>
                </a:lnTo>
                <a:lnTo>
                  <a:pt x="63" y="677"/>
                </a:lnTo>
                <a:lnTo>
                  <a:pt x="65" y="679"/>
                </a:lnTo>
                <a:lnTo>
                  <a:pt x="66" y="682"/>
                </a:lnTo>
                <a:lnTo>
                  <a:pt x="66" y="682"/>
                </a:lnTo>
                <a:lnTo>
                  <a:pt x="68" y="682"/>
                </a:lnTo>
                <a:lnTo>
                  <a:pt x="69" y="682"/>
                </a:lnTo>
                <a:lnTo>
                  <a:pt x="69" y="681"/>
                </a:lnTo>
                <a:lnTo>
                  <a:pt x="69" y="681"/>
                </a:lnTo>
                <a:lnTo>
                  <a:pt x="71" y="682"/>
                </a:lnTo>
                <a:lnTo>
                  <a:pt x="71" y="682"/>
                </a:lnTo>
                <a:lnTo>
                  <a:pt x="72" y="682"/>
                </a:lnTo>
                <a:lnTo>
                  <a:pt x="72" y="682"/>
                </a:lnTo>
                <a:lnTo>
                  <a:pt x="74" y="682"/>
                </a:lnTo>
                <a:lnTo>
                  <a:pt x="75" y="683"/>
                </a:lnTo>
                <a:lnTo>
                  <a:pt x="76" y="686"/>
                </a:lnTo>
                <a:lnTo>
                  <a:pt x="76" y="686"/>
                </a:lnTo>
                <a:lnTo>
                  <a:pt x="76" y="686"/>
                </a:lnTo>
                <a:lnTo>
                  <a:pt x="76" y="684"/>
                </a:lnTo>
                <a:lnTo>
                  <a:pt x="75" y="683"/>
                </a:lnTo>
                <a:lnTo>
                  <a:pt x="76" y="683"/>
                </a:lnTo>
                <a:lnTo>
                  <a:pt x="76" y="683"/>
                </a:lnTo>
                <a:lnTo>
                  <a:pt x="80" y="684"/>
                </a:lnTo>
                <a:lnTo>
                  <a:pt x="83" y="686"/>
                </a:lnTo>
                <a:lnTo>
                  <a:pt x="89" y="687"/>
                </a:lnTo>
                <a:lnTo>
                  <a:pt x="89" y="687"/>
                </a:lnTo>
                <a:lnTo>
                  <a:pt x="91" y="686"/>
                </a:lnTo>
                <a:lnTo>
                  <a:pt x="92" y="686"/>
                </a:lnTo>
                <a:lnTo>
                  <a:pt x="92" y="686"/>
                </a:lnTo>
                <a:lnTo>
                  <a:pt x="92" y="687"/>
                </a:lnTo>
                <a:lnTo>
                  <a:pt x="92" y="687"/>
                </a:lnTo>
                <a:lnTo>
                  <a:pt x="93" y="688"/>
                </a:lnTo>
                <a:lnTo>
                  <a:pt x="94" y="688"/>
                </a:lnTo>
                <a:lnTo>
                  <a:pt x="94" y="688"/>
                </a:lnTo>
                <a:lnTo>
                  <a:pt x="97" y="687"/>
                </a:lnTo>
                <a:lnTo>
                  <a:pt x="98" y="687"/>
                </a:lnTo>
                <a:lnTo>
                  <a:pt x="98" y="686"/>
                </a:lnTo>
                <a:lnTo>
                  <a:pt x="98" y="686"/>
                </a:lnTo>
                <a:lnTo>
                  <a:pt x="99" y="686"/>
                </a:lnTo>
                <a:lnTo>
                  <a:pt x="99" y="686"/>
                </a:lnTo>
                <a:lnTo>
                  <a:pt x="100" y="687"/>
                </a:lnTo>
                <a:lnTo>
                  <a:pt x="100" y="687"/>
                </a:lnTo>
                <a:lnTo>
                  <a:pt x="100" y="686"/>
                </a:lnTo>
                <a:lnTo>
                  <a:pt x="100" y="686"/>
                </a:lnTo>
                <a:lnTo>
                  <a:pt x="100" y="684"/>
                </a:lnTo>
                <a:lnTo>
                  <a:pt x="100" y="684"/>
                </a:lnTo>
                <a:lnTo>
                  <a:pt x="100" y="684"/>
                </a:lnTo>
                <a:lnTo>
                  <a:pt x="110" y="684"/>
                </a:lnTo>
                <a:lnTo>
                  <a:pt x="117" y="683"/>
                </a:lnTo>
                <a:lnTo>
                  <a:pt x="117" y="683"/>
                </a:lnTo>
                <a:lnTo>
                  <a:pt x="120" y="683"/>
                </a:lnTo>
                <a:lnTo>
                  <a:pt x="120" y="683"/>
                </a:lnTo>
                <a:lnTo>
                  <a:pt x="121" y="682"/>
                </a:lnTo>
                <a:lnTo>
                  <a:pt x="124" y="682"/>
                </a:lnTo>
                <a:lnTo>
                  <a:pt x="124" y="682"/>
                </a:lnTo>
                <a:lnTo>
                  <a:pt x="126" y="682"/>
                </a:lnTo>
                <a:lnTo>
                  <a:pt x="127" y="682"/>
                </a:lnTo>
                <a:lnTo>
                  <a:pt x="127" y="682"/>
                </a:lnTo>
                <a:lnTo>
                  <a:pt x="134" y="681"/>
                </a:lnTo>
                <a:lnTo>
                  <a:pt x="134" y="681"/>
                </a:lnTo>
                <a:lnTo>
                  <a:pt x="138" y="679"/>
                </a:lnTo>
                <a:lnTo>
                  <a:pt x="143" y="679"/>
                </a:lnTo>
                <a:lnTo>
                  <a:pt x="146" y="681"/>
                </a:lnTo>
                <a:lnTo>
                  <a:pt x="149" y="683"/>
                </a:lnTo>
                <a:lnTo>
                  <a:pt x="149" y="683"/>
                </a:lnTo>
                <a:lnTo>
                  <a:pt x="150" y="686"/>
                </a:lnTo>
                <a:lnTo>
                  <a:pt x="151" y="687"/>
                </a:lnTo>
                <a:lnTo>
                  <a:pt x="151" y="687"/>
                </a:lnTo>
                <a:lnTo>
                  <a:pt x="151" y="688"/>
                </a:lnTo>
                <a:lnTo>
                  <a:pt x="149" y="688"/>
                </a:lnTo>
                <a:lnTo>
                  <a:pt x="149" y="688"/>
                </a:lnTo>
                <a:lnTo>
                  <a:pt x="150" y="689"/>
                </a:lnTo>
                <a:lnTo>
                  <a:pt x="150" y="691"/>
                </a:lnTo>
                <a:lnTo>
                  <a:pt x="150" y="693"/>
                </a:lnTo>
                <a:lnTo>
                  <a:pt x="152" y="693"/>
                </a:lnTo>
                <a:lnTo>
                  <a:pt x="152" y="693"/>
                </a:lnTo>
                <a:lnTo>
                  <a:pt x="151" y="694"/>
                </a:lnTo>
                <a:lnTo>
                  <a:pt x="150" y="696"/>
                </a:lnTo>
                <a:lnTo>
                  <a:pt x="150" y="698"/>
                </a:lnTo>
                <a:lnTo>
                  <a:pt x="150" y="698"/>
                </a:lnTo>
                <a:lnTo>
                  <a:pt x="149" y="698"/>
                </a:lnTo>
                <a:lnTo>
                  <a:pt x="147" y="698"/>
                </a:lnTo>
                <a:lnTo>
                  <a:pt x="147" y="699"/>
                </a:lnTo>
                <a:lnTo>
                  <a:pt x="147" y="699"/>
                </a:lnTo>
                <a:lnTo>
                  <a:pt x="138" y="699"/>
                </a:lnTo>
                <a:lnTo>
                  <a:pt x="128" y="701"/>
                </a:lnTo>
                <a:lnTo>
                  <a:pt x="128" y="701"/>
                </a:lnTo>
                <a:lnTo>
                  <a:pt x="124" y="699"/>
                </a:lnTo>
                <a:lnTo>
                  <a:pt x="124" y="699"/>
                </a:lnTo>
                <a:lnTo>
                  <a:pt x="120" y="701"/>
                </a:lnTo>
                <a:lnTo>
                  <a:pt x="120" y="701"/>
                </a:lnTo>
                <a:lnTo>
                  <a:pt x="117" y="701"/>
                </a:lnTo>
                <a:lnTo>
                  <a:pt x="117" y="701"/>
                </a:lnTo>
                <a:lnTo>
                  <a:pt x="114" y="702"/>
                </a:lnTo>
                <a:lnTo>
                  <a:pt x="112" y="702"/>
                </a:lnTo>
                <a:lnTo>
                  <a:pt x="111" y="701"/>
                </a:lnTo>
                <a:lnTo>
                  <a:pt x="111" y="701"/>
                </a:lnTo>
                <a:lnTo>
                  <a:pt x="111" y="702"/>
                </a:lnTo>
                <a:lnTo>
                  <a:pt x="110" y="702"/>
                </a:lnTo>
                <a:lnTo>
                  <a:pt x="110" y="702"/>
                </a:lnTo>
                <a:lnTo>
                  <a:pt x="104" y="702"/>
                </a:lnTo>
                <a:lnTo>
                  <a:pt x="104" y="702"/>
                </a:lnTo>
                <a:lnTo>
                  <a:pt x="101" y="701"/>
                </a:lnTo>
                <a:lnTo>
                  <a:pt x="101" y="701"/>
                </a:lnTo>
                <a:lnTo>
                  <a:pt x="99" y="702"/>
                </a:lnTo>
                <a:lnTo>
                  <a:pt x="99" y="702"/>
                </a:lnTo>
                <a:lnTo>
                  <a:pt x="97" y="702"/>
                </a:lnTo>
                <a:lnTo>
                  <a:pt x="94" y="701"/>
                </a:lnTo>
                <a:lnTo>
                  <a:pt x="94" y="701"/>
                </a:lnTo>
                <a:lnTo>
                  <a:pt x="91" y="702"/>
                </a:lnTo>
                <a:lnTo>
                  <a:pt x="91" y="702"/>
                </a:lnTo>
                <a:lnTo>
                  <a:pt x="87" y="702"/>
                </a:lnTo>
                <a:lnTo>
                  <a:pt x="82" y="701"/>
                </a:lnTo>
                <a:lnTo>
                  <a:pt x="82" y="701"/>
                </a:lnTo>
                <a:lnTo>
                  <a:pt x="81" y="701"/>
                </a:lnTo>
                <a:lnTo>
                  <a:pt x="80" y="701"/>
                </a:lnTo>
                <a:lnTo>
                  <a:pt x="80" y="701"/>
                </a:lnTo>
                <a:lnTo>
                  <a:pt x="71" y="698"/>
                </a:lnTo>
                <a:lnTo>
                  <a:pt x="59" y="694"/>
                </a:lnTo>
                <a:lnTo>
                  <a:pt x="59" y="694"/>
                </a:lnTo>
                <a:lnTo>
                  <a:pt x="59" y="693"/>
                </a:lnTo>
                <a:lnTo>
                  <a:pt x="60" y="692"/>
                </a:lnTo>
                <a:lnTo>
                  <a:pt x="60" y="692"/>
                </a:lnTo>
                <a:lnTo>
                  <a:pt x="59" y="691"/>
                </a:lnTo>
                <a:lnTo>
                  <a:pt x="59" y="691"/>
                </a:lnTo>
                <a:lnTo>
                  <a:pt x="58" y="691"/>
                </a:lnTo>
                <a:lnTo>
                  <a:pt x="58" y="692"/>
                </a:lnTo>
                <a:lnTo>
                  <a:pt x="58" y="692"/>
                </a:lnTo>
                <a:lnTo>
                  <a:pt x="57" y="693"/>
                </a:lnTo>
                <a:lnTo>
                  <a:pt x="57" y="693"/>
                </a:lnTo>
                <a:lnTo>
                  <a:pt x="43" y="682"/>
                </a:lnTo>
                <a:lnTo>
                  <a:pt x="43" y="682"/>
                </a:lnTo>
                <a:lnTo>
                  <a:pt x="45" y="682"/>
                </a:lnTo>
                <a:lnTo>
                  <a:pt x="46" y="683"/>
                </a:lnTo>
                <a:lnTo>
                  <a:pt x="46" y="683"/>
                </a:lnTo>
                <a:lnTo>
                  <a:pt x="45" y="682"/>
                </a:lnTo>
                <a:lnTo>
                  <a:pt x="43" y="681"/>
                </a:lnTo>
                <a:lnTo>
                  <a:pt x="41" y="682"/>
                </a:lnTo>
                <a:lnTo>
                  <a:pt x="41" y="682"/>
                </a:lnTo>
                <a:lnTo>
                  <a:pt x="40" y="681"/>
                </a:lnTo>
                <a:lnTo>
                  <a:pt x="41" y="679"/>
                </a:lnTo>
                <a:lnTo>
                  <a:pt x="42" y="679"/>
                </a:lnTo>
                <a:lnTo>
                  <a:pt x="41" y="679"/>
                </a:lnTo>
                <a:lnTo>
                  <a:pt x="41" y="679"/>
                </a:lnTo>
                <a:lnTo>
                  <a:pt x="40" y="678"/>
                </a:lnTo>
                <a:lnTo>
                  <a:pt x="39" y="678"/>
                </a:lnTo>
                <a:lnTo>
                  <a:pt x="39" y="678"/>
                </a:lnTo>
                <a:lnTo>
                  <a:pt x="35" y="673"/>
                </a:lnTo>
                <a:lnTo>
                  <a:pt x="35" y="673"/>
                </a:lnTo>
                <a:lnTo>
                  <a:pt x="35" y="672"/>
                </a:lnTo>
                <a:lnTo>
                  <a:pt x="36" y="672"/>
                </a:lnTo>
                <a:lnTo>
                  <a:pt x="35" y="669"/>
                </a:lnTo>
                <a:lnTo>
                  <a:pt x="35" y="669"/>
                </a:lnTo>
                <a:lnTo>
                  <a:pt x="34" y="669"/>
                </a:lnTo>
                <a:lnTo>
                  <a:pt x="34" y="671"/>
                </a:lnTo>
                <a:lnTo>
                  <a:pt x="34" y="671"/>
                </a:lnTo>
                <a:lnTo>
                  <a:pt x="31" y="669"/>
                </a:lnTo>
                <a:lnTo>
                  <a:pt x="31" y="669"/>
                </a:lnTo>
                <a:lnTo>
                  <a:pt x="31" y="668"/>
                </a:lnTo>
                <a:lnTo>
                  <a:pt x="31" y="668"/>
                </a:lnTo>
                <a:lnTo>
                  <a:pt x="33" y="668"/>
                </a:lnTo>
                <a:lnTo>
                  <a:pt x="33" y="667"/>
                </a:lnTo>
                <a:lnTo>
                  <a:pt x="33" y="667"/>
                </a:lnTo>
                <a:lnTo>
                  <a:pt x="33" y="666"/>
                </a:lnTo>
                <a:lnTo>
                  <a:pt x="31" y="664"/>
                </a:lnTo>
                <a:lnTo>
                  <a:pt x="31" y="664"/>
                </a:lnTo>
                <a:lnTo>
                  <a:pt x="30" y="663"/>
                </a:lnTo>
                <a:lnTo>
                  <a:pt x="29" y="664"/>
                </a:lnTo>
                <a:lnTo>
                  <a:pt x="28" y="666"/>
                </a:lnTo>
                <a:lnTo>
                  <a:pt x="28" y="666"/>
                </a:lnTo>
                <a:lnTo>
                  <a:pt x="24" y="659"/>
                </a:lnTo>
                <a:lnTo>
                  <a:pt x="24" y="659"/>
                </a:lnTo>
                <a:lnTo>
                  <a:pt x="25" y="659"/>
                </a:lnTo>
                <a:lnTo>
                  <a:pt x="27" y="659"/>
                </a:lnTo>
                <a:lnTo>
                  <a:pt x="27" y="659"/>
                </a:lnTo>
                <a:lnTo>
                  <a:pt x="25" y="657"/>
                </a:lnTo>
                <a:lnTo>
                  <a:pt x="24" y="656"/>
                </a:lnTo>
                <a:lnTo>
                  <a:pt x="23" y="657"/>
                </a:lnTo>
                <a:lnTo>
                  <a:pt x="23" y="657"/>
                </a:lnTo>
                <a:lnTo>
                  <a:pt x="21" y="651"/>
                </a:lnTo>
                <a:lnTo>
                  <a:pt x="22" y="647"/>
                </a:lnTo>
                <a:lnTo>
                  <a:pt x="22" y="647"/>
                </a:lnTo>
                <a:lnTo>
                  <a:pt x="21" y="644"/>
                </a:lnTo>
                <a:lnTo>
                  <a:pt x="19" y="643"/>
                </a:lnTo>
                <a:lnTo>
                  <a:pt x="21" y="643"/>
                </a:lnTo>
                <a:lnTo>
                  <a:pt x="21" y="643"/>
                </a:lnTo>
                <a:lnTo>
                  <a:pt x="19" y="642"/>
                </a:lnTo>
                <a:lnTo>
                  <a:pt x="19" y="643"/>
                </a:lnTo>
                <a:lnTo>
                  <a:pt x="18" y="643"/>
                </a:lnTo>
                <a:lnTo>
                  <a:pt x="18" y="641"/>
                </a:lnTo>
                <a:lnTo>
                  <a:pt x="18" y="641"/>
                </a:lnTo>
                <a:lnTo>
                  <a:pt x="18" y="643"/>
                </a:lnTo>
                <a:lnTo>
                  <a:pt x="18" y="643"/>
                </a:lnTo>
                <a:lnTo>
                  <a:pt x="16" y="639"/>
                </a:lnTo>
                <a:lnTo>
                  <a:pt x="16" y="639"/>
                </a:lnTo>
                <a:lnTo>
                  <a:pt x="16" y="637"/>
                </a:lnTo>
                <a:lnTo>
                  <a:pt x="17" y="637"/>
                </a:lnTo>
                <a:lnTo>
                  <a:pt x="17" y="637"/>
                </a:lnTo>
                <a:lnTo>
                  <a:pt x="17" y="634"/>
                </a:lnTo>
                <a:lnTo>
                  <a:pt x="16" y="634"/>
                </a:lnTo>
                <a:lnTo>
                  <a:pt x="14" y="633"/>
                </a:lnTo>
                <a:lnTo>
                  <a:pt x="14" y="632"/>
                </a:lnTo>
                <a:lnTo>
                  <a:pt x="16" y="632"/>
                </a:lnTo>
                <a:lnTo>
                  <a:pt x="16" y="632"/>
                </a:lnTo>
                <a:lnTo>
                  <a:pt x="14" y="629"/>
                </a:lnTo>
                <a:lnTo>
                  <a:pt x="14" y="628"/>
                </a:lnTo>
                <a:lnTo>
                  <a:pt x="14" y="628"/>
                </a:lnTo>
                <a:lnTo>
                  <a:pt x="14" y="626"/>
                </a:lnTo>
                <a:lnTo>
                  <a:pt x="16" y="624"/>
                </a:lnTo>
                <a:lnTo>
                  <a:pt x="16" y="624"/>
                </a:lnTo>
                <a:lnTo>
                  <a:pt x="14" y="623"/>
                </a:lnTo>
                <a:lnTo>
                  <a:pt x="13" y="621"/>
                </a:lnTo>
                <a:lnTo>
                  <a:pt x="13" y="621"/>
                </a:lnTo>
                <a:lnTo>
                  <a:pt x="13" y="617"/>
                </a:lnTo>
                <a:lnTo>
                  <a:pt x="13" y="617"/>
                </a:lnTo>
                <a:lnTo>
                  <a:pt x="13" y="618"/>
                </a:lnTo>
                <a:lnTo>
                  <a:pt x="13" y="619"/>
                </a:lnTo>
                <a:lnTo>
                  <a:pt x="13" y="619"/>
                </a:lnTo>
                <a:lnTo>
                  <a:pt x="12" y="617"/>
                </a:lnTo>
                <a:lnTo>
                  <a:pt x="12" y="613"/>
                </a:lnTo>
                <a:lnTo>
                  <a:pt x="12" y="613"/>
                </a:lnTo>
                <a:lnTo>
                  <a:pt x="12" y="606"/>
                </a:lnTo>
                <a:lnTo>
                  <a:pt x="12" y="606"/>
                </a:lnTo>
                <a:lnTo>
                  <a:pt x="14" y="603"/>
                </a:lnTo>
                <a:lnTo>
                  <a:pt x="18" y="601"/>
                </a:lnTo>
                <a:lnTo>
                  <a:pt x="18" y="601"/>
                </a:lnTo>
                <a:lnTo>
                  <a:pt x="17" y="599"/>
                </a:lnTo>
                <a:lnTo>
                  <a:pt x="17" y="599"/>
                </a:lnTo>
                <a:lnTo>
                  <a:pt x="17" y="598"/>
                </a:lnTo>
                <a:lnTo>
                  <a:pt x="17" y="597"/>
                </a:lnTo>
                <a:lnTo>
                  <a:pt x="17" y="597"/>
                </a:lnTo>
                <a:lnTo>
                  <a:pt x="16" y="598"/>
                </a:lnTo>
                <a:lnTo>
                  <a:pt x="14" y="597"/>
                </a:lnTo>
                <a:lnTo>
                  <a:pt x="13" y="597"/>
                </a:lnTo>
                <a:lnTo>
                  <a:pt x="13" y="598"/>
                </a:lnTo>
                <a:lnTo>
                  <a:pt x="13" y="598"/>
                </a:lnTo>
                <a:lnTo>
                  <a:pt x="12" y="597"/>
                </a:lnTo>
                <a:lnTo>
                  <a:pt x="12" y="594"/>
                </a:lnTo>
                <a:lnTo>
                  <a:pt x="12" y="594"/>
                </a:lnTo>
                <a:lnTo>
                  <a:pt x="10" y="594"/>
                </a:lnTo>
                <a:lnTo>
                  <a:pt x="10" y="594"/>
                </a:lnTo>
                <a:lnTo>
                  <a:pt x="10" y="588"/>
                </a:lnTo>
                <a:lnTo>
                  <a:pt x="11" y="581"/>
                </a:lnTo>
                <a:lnTo>
                  <a:pt x="12" y="569"/>
                </a:lnTo>
                <a:lnTo>
                  <a:pt x="12" y="569"/>
                </a:lnTo>
                <a:lnTo>
                  <a:pt x="12" y="569"/>
                </a:lnTo>
                <a:lnTo>
                  <a:pt x="13" y="572"/>
                </a:lnTo>
                <a:lnTo>
                  <a:pt x="12" y="576"/>
                </a:lnTo>
                <a:lnTo>
                  <a:pt x="12" y="576"/>
                </a:lnTo>
                <a:lnTo>
                  <a:pt x="12" y="579"/>
                </a:lnTo>
                <a:lnTo>
                  <a:pt x="12" y="582"/>
                </a:lnTo>
                <a:lnTo>
                  <a:pt x="12" y="582"/>
                </a:lnTo>
                <a:lnTo>
                  <a:pt x="13" y="579"/>
                </a:lnTo>
                <a:lnTo>
                  <a:pt x="14" y="578"/>
                </a:lnTo>
                <a:lnTo>
                  <a:pt x="14" y="578"/>
                </a:lnTo>
                <a:lnTo>
                  <a:pt x="14" y="577"/>
                </a:lnTo>
                <a:lnTo>
                  <a:pt x="14" y="576"/>
                </a:lnTo>
                <a:lnTo>
                  <a:pt x="13" y="576"/>
                </a:lnTo>
                <a:lnTo>
                  <a:pt x="13" y="574"/>
                </a:lnTo>
                <a:lnTo>
                  <a:pt x="14" y="574"/>
                </a:lnTo>
                <a:lnTo>
                  <a:pt x="14" y="574"/>
                </a:lnTo>
                <a:lnTo>
                  <a:pt x="14" y="571"/>
                </a:lnTo>
                <a:lnTo>
                  <a:pt x="17" y="568"/>
                </a:lnTo>
                <a:lnTo>
                  <a:pt x="17" y="568"/>
                </a:lnTo>
                <a:lnTo>
                  <a:pt x="16" y="568"/>
                </a:lnTo>
                <a:lnTo>
                  <a:pt x="16" y="567"/>
                </a:lnTo>
                <a:lnTo>
                  <a:pt x="16" y="563"/>
                </a:lnTo>
                <a:lnTo>
                  <a:pt x="16" y="563"/>
                </a:lnTo>
                <a:lnTo>
                  <a:pt x="17" y="562"/>
                </a:lnTo>
                <a:lnTo>
                  <a:pt x="18" y="562"/>
                </a:lnTo>
                <a:lnTo>
                  <a:pt x="18" y="562"/>
                </a:lnTo>
                <a:lnTo>
                  <a:pt x="18" y="561"/>
                </a:lnTo>
                <a:lnTo>
                  <a:pt x="17" y="561"/>
                </a:lnTo>
                <a:lnTo>
                  <a:pt x="17" y="561"/>
                </a:lnTo>
                <a:lnTo>
                  <a:pt x="16" y="561"/>
                </a:lnTo>
                <a:lnTo>
                  <a:pt x="16" y="561"/>
                </a:lnTo>
                <a:lnTo>
                  <a:pt x="17" y="558"/>
                </a:lnTo>
                <a:lnTo>
                  <a:pt x="16" y="557"/>
                </a:lnTo>
                <a:lnTo>
                  <a:pt x="14" y="557"/>
                </a:lnTo>
                <a:lnTo>
                  <a:pt x="14" y="557"/>
                </a:lnTo>
                <a:lnTo>
                  <a:pt x="16" y="551"/>
                </a:lnTo>
                <a:lnTo>
                  <a:pt x="17" y="546"/>
                </a:lnTo>
                <a:lnTo>
                  <a:pt x="17" y="546"/>
                </a:lnTo>
                <a:lnTo>
                  <a:pt x="17" y="547"/>
                </a:lnTo>
                <a:lnTo>
                  <a:pt x="17" y="549"/>
                </a:lnTo>
                <a:lnTo>
                  <a:pt x="16" y="554"/>
                </a:lnTo>
                <a:lnTo>
                  <a:pt x="16" y="554"/>
                </a:lnTo>
                <a:lnTo>
                  <a:pt x="17" y="556"/>
                </a:lnTo>
                <a:lnTo>
                  <a:pt x="19" y="557"/>
                </a:lnTo>
                <a:lnTo>
                  <a:pt x="19" y="557"/>
                </a:lnTo>
                <a:lnTo>
                  <a:pt x="19" y="556"/>
                </a:lnTo>
                <a:lnTo>
                  <a:pt x="17" y="554"/>
                </a:lnTo>
                <a:lnTo>
                  <a:pt x="17" y="554"/>
                </a:lnTo>
                <a:lnTo>
                  <a:pt x="18" y="553"/>
                </a:lnTo>
                <a:lnTo>
                  <a:pt x="18" y="552"/>
                </a:lnTo>
                <a:lnTo>
                  <a:pt x="18" y="547"/>
                </a:lnTo>
                <a:lnTo>
                  <a:pt x="18" y="547"/>
                </a:lnTo>
                <a:lnTo>
                  <a:pt x="19" y="548"/>
                </a:lnTo>
                <a:lnTo>
                  <a:pt x="19" y="548"/>
                </a:lnTo>
                <a:lnTo>
                  <a:pt x="19" y="548"/>
                </a:lnTo>
                <a:lnTo>
                  <a:pt x="19" y="533"/>
                </a:lnTo>
                <a:lnTo>
                  <a:pt x="19" y="533"/>
                </a:lnTo>
                <a:lnTo>
                  <a:pt x="21" y="532"/>
                </a:lnTo>
                <a:lnTo>
                  <a:pt x="21" y="533"/>
                </a:lnTo>
                <a:lnTo>
                  <a:pt x="22" y="533"/>
                </a:lnTo>
                <a:lnTo>
                  <a:pt x="22" y="532"/>
                </a:lnTo>
                <a:lnTo>
                  <a:pt x="22" y="532"/>
                </a:lnTo>
                <a:lnTo>
                  <a:pt x="22" y="532"/>
                </a:lnTo>
                <a:lnTo>
                  <a:pt x="21" y="532"/>
                </a:lnTo>
                <a:lnTo>
                  <a:pt x="21" y="532"/>
                </a:lnTo>
                <a:lnTo>
                  <a:pt x="21" y="529"/>
                </a:lnTo>
                <a:lnTo>
                  <a:pt x="21" y="529"/>
                </a:lnTo>
                <a:lnTo>
                  <a:pt x="21" y="529"/>
                </a:lnTo>
                <a:lnTo>
                  <a:pt x="22" y="531"/>
                </a:lnTo>
                <a:lnTo>
                  <a:pt x="23" y="532"/>
                </a:lnTo>
                <a:lnTo>
                  <a:pt x="23" y="532"/>
                </a:lnTo>
                <a:lnTo>
                  <a:pt x="24" y="532"/>
                </a:lnTo>
                <a:lnTo>
                  <a:pt x="24" y="531"/>
                </a:lnTo>
                <a:lnTo>
                  <a:pt x="23" y="529"/>
                </a:lnTo>
                <a:lnTo>
                  <a:pt x="22" y="529"/>
                </a:lnTo>
                <a:lnTo>
                  <a:pt x="22" y="529"/>
                </a:lnTo>
                <a:lnTo>
                  <a:pt x="22" y="528"/>
                </a:lnTo>
                <a:lnTo>
                  <a:pt x="21" y="528"/>
                </a:lnTo>
                <a:lnTo>
                  <a:pt x="21" y="528"/>
                </a:lnTo>
                <a:lnTo>
                  <a:pt x="22" y="508"/>
                </a:lnTo>
                <a:lnTo>
                  <a:pt x="22" y="497"/>
                </a:lnTo>
                <a:lnTo>
                  <a:pt x="22" y="488"/>
                </a:lnTo>
                <a:lnTo>
                  <a:pt x="22" y="488"/>
                </a:lnTo>
                <a:lnTo>
                  <a:pt x="21" y="488"/>
                </a:lnTo>
                <a:lnTo>
                  <a:pt x="21" y="488"/>
                </a:lnTo>
                <a:lnTo>
                  <a:pt x="21" y="488"/>
                </a:lnTo>
                <a:lnTo>
                  <a:pt x="21" y="482"/>
                </a:lnTo>
                <a:lnTo>
                  <a:pt x="21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79"/>
                </a:lnTo>
                <a:lnTo>
                  <a:pt x="23" y="479"/>
                </a:lnTo>
                <a:lnTo>
                  <a:pt x="23" y="479"/>
                </a:lnTo>
                <a:lnTo>
                  <a:pt x="23" y="478"/>
                </a:lnTo>
                <a:lnTo>
                  <a:pt x="24" y="479"/>
                </a:lnTo>
                <a:lnTo>
                  <a:pt x="24" y="482"/>
                </a:lnTo>
                <a:lnTo>
                  <a:pt x="24" y="482"/>
                </a:lnTo>
                <a:lnTo>
                  <a:pt x="27" y="476"/>
                </a:lnTo>
                <a:lnTo>
                  <a:pt x="27" y="476"/>
                </a:lnTo>
                <a:lnTo>
                  <a:pt x="24" y="473"/>
                </a:lnTo>
                <a:lnTo>
                  <a:pt x="22" y="471"/>
                </a:lnTo>
                <a:lnTo>
                  <a:pt x="22" y="471"/>
                </a:lnTo>
                <a:lnTo>
                  <a:pt x="22" y="468"/>
                </a:lnTo>
                <a:lnTo>
                  <a:pt x="24" y="468"/>
                </a:lnTo>
                <a:lnTo>
                  <a:pt x="24" y="468"/>
                </a:lnTo>
                <a:lnTo>
                  <a:pt x="23" y="465"/>
                </a:lnTo>
                <a:lnTo>
                  <a:pt x="23" y="463"/>
                </a:lnTo>
                <a:lnTo>
                  <a:pt x="24" y="455"/>
                </a:lnTo>
                <a:lnTo>
                  <a:pt x="24" y="455"/>
                </a:lnTo>
                <a:lnTo>
                  <a:pt x="25" y="454"/>
                </a:lnTo>
                <a:lnTo>
                  <a:pt x="25" y="454"/>
                </a:lnTo>
                <a:lnTo>
                  <a:pt x="25" y="454"/>
                </a:lnTo>
                <a:lnTo>
                  <a:pt x="24" y="453"/>
                </a:lnTo>
                <a:lnTo>
                  <a:pt x="24" y="453"/>
                </a:lnTo>
                <a:lnTo>
                  <a:pt x="24" y="449"/>
                </a:lnTo>
                <a:lnTo>
                  <a:pt x="24" y="444"/>
                </a:lnTo>
                <a:lnTo>
                  <a:pt x="24" y="444"/>
                </a:lnTo>
                <a:lnTo>
                  <a:pt x="25" y="437"/>
                </a:lnTo>
                <a:lnTo>
                  <a:pt x="27" y="429"/>
                </a:lnTo>
                <a:lnTo>
                  <a:pt x="27" y="429"/>
                </a:lnTo>
                <a:lnTo>
                  <a:pt x="27" y="425"/>
                </a:lnTo>
                <a:lnTo>
                  <a:pt x="27" y="424"/>
                </a:lnTo>
                <a:lnTo>
                  <a:pt x="27" y="423"/>
                </a:lnTo>
                <a:lnTo>
                  <a:pt x="27" y="423"/>
                </a:lnTo>
                <a:lnTo>
                  <a:pt x="25" y="422"/>
                </a:lnTo>
                <a:lnTo>
                  <a:pt x="25" y="422"/>
                </a:lnTo>
                <a:lnTo>
                  <a:pt x="27" y="420"/>
                </a:lnTo>
                <a:lnTo>
                  <a:pt x="28" y="419"/>
                </a:lnTo>
                <a:lnTo>
                  <a:pt x="28" y="419"/>
                </a:lnTo>
                <a:lnTo>
                  <a:pt x="27" y="415"/>
                </a:lnTo>
                <a:lnTo>
                  <a:pt x="27" y="410"/>
                </a:lnTo>
                <a:lnTo>
                  <a:pt x="28" y="400"/>
                </a:lnTo>
                <a:lnTo>
                  <a:pt x="28" y="400"/>
                </a:lnTo>
                <a:lnTo>
                  <a:pt x="28" y="399"/>
                </a:lnTo>
                <a:lnTo>
                  <a:pt x="29" y="400"/>
                </a:lnTo>
                <a:lnTo>
                  <a:pt x="29" y="400"/>
                </a:lnTo>
                <a:lnTo>
                  <a:pt x="30" y="400"/>
                </a:lnTo>
                <a:lnTo>
                  <a:pt x="30" y="400"/>
                </a:lnTo>
                <a:lnTo>
                  <a:pt x="30" y="399"/>
                </a:lnTo>
                <a:lnTo>
                  <a:pt x="29" y="398"/>
                </a:lnTo>
                <a:lnTo>
                  <a:pt x="28" y="397"/>
                </a:lnTo>
                <a:lnTo>
                  <a:pt x="28" y="394"/>
                </a:lnTo>
                <a:lnTo>
                  <a:pt x="28" y="394"/>
                </a:lnTo>
                <a:lnTo>
                  <a:pt x="29" y="395"/>
                </a:lnTo>
                <a:lnTo>
                  <a:pt x="31" y="395"/>
                </a:lnTo>
                <a:lnTo>
                  <a:pt x="31" y="395"/>
                </a:lnTo>
                <a:lnTo>
                  <a:pt x="31" y="394"/>
                </a:lnTo>
                <a:lnTo>
                  <a:pt x="30" y="394"/>
                </a:lnTo>
                <a:lnTo>
                  <a:pt x="30" y="393"/>
                </a:lnTo>
                <a:lnTo>
                  <a:pt x="30" y="392"/>
                </a:lnTo>
                <a:lnTo>
                  <a:pt x="30" y="392"/>
                </a:lnTo>
                <a:lnTo>
                  <a:pt x="31" y="393"/>
                </a:lnTo>
                <a:lnTo>
                  <a:pt x="31" y="394"/>
                </a:lnTo>
                <a:lnTo>
                  <a:pt x="33" y="395"/>
                </a:lnTo>
                <a:lnTo>
                  <a:pt x="33" y="395"/>
                </a:lnTo>
                <a:lnTo>
                  <a:pt x="33" y="394"/>
                </a:lnTo>
                <a:lnTo>
                  <a:pt x="31" y="393"/>
                </a:lnTo>
                <a:lnTo>
                  <a:pt x="31" y="390"/>
                </a:lnTo>
                <a:lnTo>
                  <a:pt x="31" y="389"/>
                </a:lnTo>
                <a:lnTo>
                  <a:pt x="31" y="389"/>
                </a:lnTo>
                <a:lnTo>
                  <a:pt x="33" y="389"/>
                </a:lnTo>
                <a:lnTo>
                  <a:pt x="33" y="392"/>
                </a:lnTo>
                <a:lnTo>
                  <a:pt x="33" y="392"/>
                </a:lnTo>
                <a:lnTo>
                  <a:pt x="34" y="390"/>
                </a:lnTo>
                <a:lnTo>
                  <a:pt x="33" y="389"/>
                </a:lnTo>
                <a:lnTo>
                  <a:pt x="33" y="389"/>
                </a:lnTo>
                <a:lnTo>
                  <a:pt x="33" y="388"/>
                </a:lnTo>
                <a:lnTo>
                  <a:pt x="33" y="388"/>
                </a:lnTo>
                <a:lnTo>
                  <a:pt x="33" y="387"/>
                </a:lnTo>
                <a:lnTo>
                  <a:pt x="33" y="387"/>
                </a:lnTo>
                <a:lnTo>
                  <a:pt x="34" y="384"/>
                </a:lnTo>
                <a:lnTo>
                  <a:pt x="34" y="384"/>
                </a:lnTo>
                <a:lnTo>
                  <a:pt x="31" y="382"/>
                </a:lnTo>
                <a:lnTo>
                  <a:pt x="30" y="380"/>
                </a:lnTo>
                <a:lnTo>
                  <a:pt x="30" y="379"/>
                </a:lnTo>
                <a:lnTo>
                  <a:pt x="30" y="379"/>
                </a:lnTo>
                <a:lnTo>
                  <a:pt x="34" y="380"/>
                </a:lnTo>
                <a:lnTo>
                  <a:pt x="34" y="380"/>
                </a:lnTo>
                <a:lnTo>
                  <a:pt x="33" y="383"/>
                </a:lnTo>
                <a:lnTo>
                  <a:pt x="33" y="383"/>
                </a:lnTo>
                <a:lnTo>
                  <a:pt x="34" y="383"/>
                </a:lnTo>
                <a:lnTo>
                  <a:pt x="35" y="382"/>
                </a:lnTo>
                <a:lnTo>
                  <a:pt x="34" y="378"/>
                </a:lnTo>
                <a:lnTo>
                  <a:pt x="34" y="378"/>
                </a:lnTo>
                <a:lnTo>
                  <a:pt x="36" y="379"/>
                </a:lnTo>
                <a:lnTo>
                  <a:pt x="37" y="379"/>
                </a:lnTo>
                <a:lnTo>
                  <a:pt x="37" y="379"/>
                </a:lnTo>
                <a:lnTo>
                  <a:pt x="35" y="377"/>
                </a:lnTo>
                <a:lnTo>
                  <a:pt x="35" y="377"/>
                </a:lnTo>
                <a:lnTo>
                  <a:pt x="35" y="375"/>
                </a:lnTo>
                <a:lnTo>
                  <a:pt x="36" y="375"/>
                </a:lnTo>
                <a:lnTo>
                  <a:pt x="37" y="374"/>
                </a:lnTo>
                <a:lnTo>
                  <a:pt x="37" y="374"/>
                </a:lnTo>
                <a:lnTo>
                  <a:pt x="39" y="380"/>
                </a:lnTo>
                <a:lnTo>
                  <a:pt x="39" y="383"/>
                </a:lnTo>
                <a:lnTo>
                  <a:pt x="37" y="385"/>
                </a:lnTo>
                <a:lnTo>
                  <a:pt x="37" y="385"/>
                </a:lnTo>
                <a:lnTo>
                  <a:pt x="37" y="387"/>
                </a:lnTo>
                <a:lnTo>
                  <a:pt x="37" y="387"/>
                </a:lnTo>
                <a:lnTo>
                  <a:pt x="39" y="387"/>
                </a:lnTo>
                <a:lnTo>
                  <a:pt x="39" y="387"/>
                </a:lnTo>
                <a:lnTo>
                  <a:pt x="39" y="387"/>
                </a:lnTo>
                <a:lnTo>
                  <a:pt x="39" y="390"/>
                </a:lnTo>
                <a:lnTo>
                  <a:pt x="37" y="394"/>
                </a:lnTo>
                <a:lnTo>
                  <a:pt x="37" y="394"/>
                </a:lnTo>
                <a:lnTo>
                  <a:pt x="39" y="394"/>
                </a:lnTo>
                <a:lnTo>
                  <a:pt x="39" y="395"/>
                </a:lnTo>
                <a:lnTo>
                  <a:pt x="39" y="395"/>
                </a:lnTo>
                <a:lnTo>
                  <a:pt x="39" y="399"/>
                </a:lnTo>
                <a:lnTo>
                  <a:pt x="39" y="402"/>
                </a:lnTo>
                <a:lnTo>
                  <a:pt x="40" y="403"/>
                </a:lnTo>
                <a:lnTo>
                  <a:pt x="40" y="403"/>
                </a:lnTo>
                <a:lnTo>
                  <a:pt x="39" y="405"/>
                </a:lnTo>
                <a:lnTo>
                  <a:pt x="39" y="408"/>
                </a:lnTo>
                <a:lnTo>
                  <a:pt x="40" y="414"/>
                </a:lnTo>
                <a:lnTo>
                  <a:pt x="40" y="414"/>
                </a:lnTo>
                <a:lnTo>
                  <a:pt x="39" y="415"/>
                </a:lnTo>
                <a:lnTo>
                  <a:pt x="39" y="419"/>
                </a:lnTo>
                <a:lnTo>
                  <a:pt x="39" y="419"/>
                </a:lnTo>
                <a:lnTo>
                  <a:pt x="40" y="419"/>
                </a:lnTo>
                <a:lnTo>
                  <a:pt x="40" y="418"/>
                </a:lnTo>
                <a:lnTo>
                  <a:pt x="41" y="415"/>
                </a:lnTo>
                <a:lnTo>
                  <a:pt x="41" y="415"/>
                </a:lnTo>
                <a:lnTo>
                  <a:pt x="42" y="415"/>
                </a:lnTo>
                <a:lnTo>
                  <a:pt x="42" y="417"/>
                </a:lnTo>
                <a:lnTo>
                  <a:pt x="41" y="418"/>
                </a:lnTo>
                <a:lnTo>
                  <a:pt x="41" y="418"/>
                </a:lnTo>
                <a:lnTo>
                  <a:pt x="41" y="419"/>
                </a:lnTo>
                <a:lnTo>
                  <a:pt x="42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7"/>
                </a:lnTo>
                <a:lnTo>
                  <a:pt x="43" y="415"/>
                </a:lnTo>
                <a:lnTo>
                  <a:pt x="41" y="413"/>
                </a:lnTo>
                <a:lnTo>
                  <a:pt x="41" y="413"/>
                </a:lnTo>
                <a:lnTo>
                  <a:pt x="41" y="403"/>
                </a:lnTo>
                <a:lnTo>
                  <a:pt x="42" y="395"/>
                </a:lnTo>
                <a:lnTo>
                  <a:pt x="42" y="395"/>
                </a:lnTo>
                <a:lnTo>
                  <a:pt x="43" y="397"/>
                </a:lnTo>
                <a:lnTo>
                  <a:pt x="45" y="397"/>
                </a:lnTo>
                <a:lnTo>
                  <a:pt x="46" y="398"/>
                </a:lnTo>
                <a:lnTo>
                  <a:pt x="46" y="398"/>
                </a:lnTo>
                <a:lnTo>
                  <a:pt x="46" y="398"/>
                </a:lnTo>
                <a:lnTo>
                  <a:pt x="46" y="397"/>
                </a:lnTo>
                <a:lnTo>
                  <a:pt x="46" y="395"/>
                </a:lnTo>
                <a:lnTo>
                  <a:pt x="47" y="394"/>
                </a:lnTo>
                <a:lnTo>
                  <a:pt x="47" y="394"/>
                </a:lnTo>
                <a:lnTo>
                  <a:pt x="46" y="394"/>
                </a:lnTo>
                <a:lnTo>
                  <a:pt x="45" y="395"/>
                </a:lnTo>
                <a:lnTo>
                  <a:pt x="45" y="395"/>
                </a:lnTo>
                <a:lnTo>
                  <a:pt x="43" y="395"/>
                </a:lnTo>
                <a:lnTo>
                  <a:pt x="43" y="394"/>
                </a:lnTo>
                <a:lnTo>
                  <a:pt x="43" y="390"/>
                </a:lnTo>
                <a:lnTo>
                  <a:pt x="43" y="390"/>
                </a:lnTo>
                <a:lnTo>
                  <a:pt x="45" y="390"/>
                </a:lnTo>
                <a:lnTo>
                  <a:pt x="46" y="390"/>
                </a:lnTo>
                <a:lnTo>
                  <a:pt x="46" y="390"/>
                </a:lnTo>
                <a:lnTo>
                  <a:pt x="46" y="389"/>
                </a:lnTo>
                <a:lnTo>
                  <a:pt x="45" y="389"/>
                </a:lnTo>
                <a:lnTo>
                  <a:pt x="45" y="388"/>
                </a:lnTo>
                <a:lnTo>
                  <a:pt x="45" y="387"/>
                </a:lnTo>
                <a:lnTo>
                  <a:pt x="45" y="387"/>
                </a:lnTo>
                <a:lnTo>
                  <a:pt x="46" y="388"/>
                </a:lnTo>
                <a:lnTo>
                  <a:pt x="47" y="387"/>
                </a:lnTo>
                <a:lnTo>
                  <a:pt x="47" y="387"/>
                </a:lnTo>
                <a:lnTo>
                  <a:pt x="47" y="387"/>
                </a:lnTo>
                <a:lnTo>
                  <a:pt x="46" y="387"/>
                </a:lnTo>
                <a:lnTo>
                  <a:pt x="46" y="387"/>
                </a:lnTo>
                <a:lnTo>
                  <a:pt x="46" y="387"/>
                </a:lnTo>
                <a:lnTo>
                  <a:pt x="45" y="385"/>
                </a:lnTo>
                <a:lnTo>
                  <a:pt x="45" y="385"/>
                </a:lnTo>
                <a:lnTo>
                  <a:pt x="46" y="384"/>
                </a:lnTo>
                <a:lnTo>
                  <a:pt x="47" y="383"/>
                </a:lnTo>
                <a:lnTo>
                  <a:pt x="48" y="384"/>
                </a:lnTo>
                <a:lnTo>
                  <a:pt x="48" y="384"/>
                </a:lnTo>
                <a:lnTo>
                  <a:pt x="48" y="382"/>
                </a:lnTo>
                <a:lnTo>
                  <a:pt x="47" y="380"/>
                </a:lnTo>
                <a:lnTo>
                  <a:pt x="47" y="378"/>
                </a:lnTo>
                <a:lnTo>
                  <a:pt x="47" y="378"/>
                </a:lnTo>
                <a:lnTo>
                  <a:pt x="48" y="377"/>
                </a:lnTo>
                <a:lnTo>
                  <a:pt x="48" y="377"/>
                </a:lnTo>
                <a:lnTo>
                  <a:pt x="50" y="375"/>
                </a:lnTo>
                <a:lnTo>
                  <a:pt x="50" y="374"/>
                </a:lnTo>
                <a:lnTo>
                  <a:pt x="50" y="374"/>
                </a:lnTo>
                <a:lnTo>
                  <a:pt x="48" y="372"/>
                </a:lnTo>
                <a:lnTo>
                  <a:pt x="48" y="372"/>
                </a:lnTo>
                <a:lnTo>
                  <a:pt x="46" y="372"/>
                </a:lnTo>
                <a:lnTo>
                  <a:pt x="46" y="372"/>
                </a:lnTo>
                <a:lnTo>
                  <a:pt x="46" y="368"/>
                </a:lnTo>
                <a:lnTo>
                  <a:pt x="45" y="367"/>
                </a:lnTo>
                <a:lnTo>
                  <a:pt x="43" y="367"/>
                </a:lnTo>
                <a:lnTo>
                  <a:pt x="43" y="367"/>
                </a:lnTo>
                <a:lnTo>
                  <a:pt x="43" y="365"/>
                </a:lnTo>
                <a:lnTo>
                  <a:pt x="45" y="364"/>
                </a:lnTo>
                <a:lnTo>
                  <a:pt x="45" y="364"/>
                </a:lnTo>
                <a:lnTo>
                  <a:pt x="46" y="364"/>
                </a:lnTo>
                <a:lnTo>
                  <a:pt x="46" y="365"/>
                </a:lnTo>
                <a:lnTo>
                  <a:pt x="46" y="365"/>
                </a:lnTo>
                <a:lnTo>
                  <a:pt x="47" y="365"/>
                </a:lnTo>
                <a:lnTo>
                  <a:pt x="48" y="363"/>
                </a:lnTo>
                <a:lnTo>
                  <a:pt x="48" y="363"/>
                </a:lnTo>
                <a:lnTo>
                  <a:pt x="47" y="362"/>
                </a:lnTo>
                <a:lnTo>
                  <a:pt x="48" y="359"/>
                </a:lnTo>
                <a:lnTo>
                  <a:pt x="48" y="359"/>
                </a:lnTo>
                <a:lnTo>
                  <a:pt x="50" y="359"/>
                </a:lnTo>
                <a:lnTo>
                  <a:pt x="50" y="359"/>
                </a:lnTo>
                <a:lnTo>
                  <a:pt x="50" y="360"/>
                </a:lnTo>
                <a:lnTo>
                  <a:pt x="51" y="360"/>
                </a:lnTo>
                <a:lnTo>
                  <a:pt x="51" y="360"/>
                </a:lnTo>
                <a:lnTo>
                  <a:pt x="51" y="360"/>
                </a:lnTo>
                <a:lnTo>
                  <a:pt x="51" y="359"/>
                </a:lnTo>
                <a:lnTo>
                  <a:pt x="50" y="359"/>
                </a:lnTo>
                <a:lnTo>
                  <a:pt x="50" y="359"/>
                </a:lnTo>
                <a:lnTo>
                  <a:pt x="50" y="357"/>
                </a:lnTo>
                <a:lnTo>
                  <a:pt x="50" y="354"/>
                </a:lnTo>
                <a:lnTo>
                  <a:pt x="50" y="354"/>
                </a:lnTo>
                <a:lnTo>
                  <a:pt x="46" y="354"/>
                </a:lnTo>
                <a:lnTo>
                  <a:pt x="46" y="354"/>
                </a:lnTo>
                <a:lnTo>
                  <a:pt x="47" y="355"/>
                </a:lnTo>
                <a:lnTo>
                  <a:pt x="47" y="358"/>
                </a:lnTo>
                <a:lnTo>
                  <a:pt x="47" y="358"/>
                </a:lnTo>
                <a:lnTo>
                  <a:pt x="45" y="359"/>
                </a:lnTo>
                <a:lnTo>
                  <a:pt x="45" y="360"/>
                </a:lnTo>
                <a:lnTo>
                  <a:pt x="43" y="360"/>
                </a:lnTo>
                <a:lnTo>
                  <a:pt x="42" y="362"/>
                </a:lnTo>
                <a:lnTo>
                  <a:pt x="42" y="362"/>
                </a:lnTo>
                <a:lnTo>
                  <a:pt x="42" y="348"/>
                </a:lnTo>
                <a:lnTo>
                  <a:pt x="42" y="342"/>
                </a:lnTo>
                <a:lnTo>
                  <a:pt x="43" y="337"/>
                </a:lnTo>
                <a:lnTo>
                  <a:pt x="43" y="337"/>
                </a:lnTo>
                <a:lnTo>
                  <a:pt x="45" y="337"/>
                </a:lnTo>
                <a:lnTo>
                  <a:pt x="45" y="337"/>
                </a:lnTo>
                <a:lnTo>
                  <a:pt x="43" y="339"/>
                </a:lnTo>
                <a:lnTo>
                  <a:pt x="43" y="339"/>
                </a:lnTo>
                <a:lnTo>
                  <a:pt x="43" y="357"/>
                </a:lnTo>
                <a:lnTo>
                  <a:pt x="43" y="357"/>
                </a:lnTo>
                <a:lnTo>
                  <a:pt x="45" y="353"/>
                </a:lnTo>
                <a:lnTo>
                  <a:pt x="45" y="352"/>
                </a:lnTo>
                <a:lnTo>
                  <a:pt x="46" y="352"/>
                </a:lnTo>
                <a:lnTo>
                  <a:pt x="46" y="352"/>
                </a:lnTo>
                <a:lnTo>
                  <a:pt x="46" y="350"/>
                </a:lnTo>
                <a:lnTo>
                  <a:pt x="46" y="349"/>
                </a:lnTo>
                <a:lnTo>
                  <a:pt x="45" y="349"/>
                </a:lnTo>
                <a:lnTo>
                  <a:pt x="45" y="348"/>
                </a:lnTo>
                <a:lnTo>
                  <a:pt x="45" y="348"/>
                </a:lnTo>
                <a:lnTo>
                  <a:pt x="45" y="347"/>
                </a:lnTo>
                <a:lnTo>
                  <a:pt x="46" y="347"/>
                </a:lnTo>
                <a:lnTo>
                  <a:pt x="46" y="347"/>
                </a:lnTo>
                <a:lnTo>
                  <a:pt x="46" y="345"/>
                </a:lnTo>
                <a:lnTo>
                  <a:pt x="46" y="345"/>
                </a:lnTo>
                <a:lnTo>
                  <a:pt x="45" y="344"/>
                </a:lnTo>
                <a:lnTo>
                  <a:pt x="45" y="344"/>
                </a:lnTo>
                <a:lnTo>
                  <a:pt x="45" y="343"/>
                </a:lnTo>
                <a:lnTo>
                  <a:pt x="45" y="343"/>
                </a:lnTo>
                <a:lnTo>
                  <a:pt x="45" y="342"/>
                </a:lnTo>
                <a:lnTo>
                  <a:pt x="45" y="342"/>
                </a:lnTo>
                <a:lnTo>
                  <a:pt x="45" y="338"/>
                </a:lnTo>
                <a:lnTo>
                  <a:pt x="45" y="334"/>
                </a:lnTo>
                <a:lnTo>
                  <a:pt x="45" y="334"/>
                </a:lnTo>
                <a:lnTo>
                  <a:pt x="45" y="333"/>
                </a:lnTo>
                <a:lnTo>
                  <a:pt x="46" y="333"/>
                </a:lnTo>
                <a:lnTo>
                  <a:pt x="46" y="333"/>
                </a:lnTo>
                <a:lnTo>
                  <a:pt x="46" y="333"/>
                </a:lnTo>
                <a:lnTo>
                  <a:pt x="45" y="333"/>
                </a:lnTo>
                <a:lnTo>
                  <a:pt x="43" y="333"/>
                </a:lnTo>
                <a:lnTo>
                  <a:pt x="43" y="333"/>
                </a:lnTo>
                <a:lnTo>
                  <a:pt x="45" y="332"/>
                </a:lnTo>
                <a:lnTo>
                  <a:pt x="46" y="330"/>
                </a:lnTo>
                <a:lnTo>
                  <a:pt x="46" y="330"/>
                </a:lnTo>
                <a:lnTo>
                  <a:pt x="45" y="330"/>
                </a:lnTo>
                <a:lnTo>
                  <a:pt x="45" y="330"/>
                </a:lnTo>
                <a:lnTo>
                  <a:pt x="42" y="330"/>
                </a:lnTo>
                <a:lnTo>
                  <a:pt x="42" y="330"/>
                </a:lnTo>
                <a:lnTo>
                  <a:pt x="41" y="317"/>
                </a:lnTo>
                <a:lnTo>
                  <a:pt x="41" y="317"/>
                </a:lnTo>
                <a:lnTo>
                  <a:pt x="42" y="315"/>
                </a:lnTo>
                <a:lnTo>
                  <a:pt x="42" y="315"/>
                </a:lnTo>
                <a:lnTo>
                  <a:pt x="42" y="312"/>
                </a:lnTo>
                <a:lnTo>
                  <a:pt x="42" y="312"/>
                </a:lnTo>
                <a:lnTo>
                  <a:pt x="42" y="310"/>
                </a:lnTo>
                <a:lnTo>
                  <a:pt x="42" y="308"/>
                </a:lnTo>
                <a:lnTo>
                  <a:pt x="42" y="308"/>
                </a:lnTo>
                <a:lnTo>
                  <a:pt x="42" y="308"/>
                </a:lnTo>
                <a:lnTo>
                  <a:pt x="43" y="307"/>
                </a:lnTo>
                <a:lnTo>
                  <a:pt x="43" y="307"/>
                </a:lnTo>
                <a:lnTo>
                  <a:pt x="42" y="304"/>
                </a:lnTo>
                <a:lnTo>
                  <a:pt x="42" y="300"/>
                </a:lnTo>
                <a:lnTo>
                  <a:pt x="42" y="297"/>
                </a:lnTo>
                <a:lnTo>
                  <a:pt x="42" y="293"/>
                </a:lnTo>
                <a:lnTo>
                  <a:pt x="42" y="293"/>
                </a:lnTo>
                <a:lnTo>
                  <a:pt x="43" y="293"/>
                </a:lnTo>
                <a:lnTo>
                  <a:pt x="43" y="293"/>
                </a:lnTo>
                <a:lnTo>
                  <a:pt x="45" y="294"/>
                </a:lnTo>
                <a:lnTo>
                  <a:pt x="45" y="294"/>
                </a:lnTo>
                <a:lnTo>
                  <a:pt x="43" y="297"/>
                </a:lnTo>
                <a:lnTo>
                  <a:pt x="45" y="300"/>
                </a:lnTo>
                <a:lnTo>
                  <a:pt x="45" y="300"/>
                </a:lnTo>
                <a:lnTo>
                  <a:pt x="46" y="302"/>
                </a:lnTo>
                <a:lnTo>
                  <a:pt x="46" y="302"/>
                </a:lnTo>
                <a:lnTo>
                  <a:pt x="46" y="303"/>
                </a:lnTo>
                <a:lnTo>
                  <a:pt x="46" y="303"/>
                </a:lnTo>
                <a:lnTo>
                  <a:pt x="47" y="302"/>
                </a:lnTo>
                <a:lnTo>
                  <a:pt x="46" y="300"/>
                </a:lnTo>
                <a:lnTo>
                  <a:pt x="45" y="297"/>
                </a:lnTo>
                <a:lnTo>
                  <a:pt x="45" y="297"/>
                </a:lnTo>
                <a:lnTo>
                  <a:pt x="46" y="297"/>
                </a:lnTo>
                <a:lnTo>
                  <a:pt x="46" y="295"/>
                </a:lnTo>
                <a:lnTo>
                  <a:pt x="46" y="294"/>
                </a:lnTo>
                <a:lnTo>
                  <a:pt x="47" y="294"/>
                </a:lnTo>
                <a:lnTo>
                  <a:pt x="47" y="294"/>
                </a:lnTo>
                <a:lnTo>
                  <a:pt x="46" y="293"/>
                </a:lnTo>
                <a:lnTo>
                  <a:pt x="45" y="293"/>
                </a:lnTo>
                <a:lnTo>
                  <a:pt x="43" y="293"/>
                </a:lnTo>
                <a:lnTo>
                  <a:pt x="43" y="293"/>
                </a:lnTo>
                <a:lnTo>
                  <a:pt x="43" y="290"/>
                </a:lnTo>
                <a:lnTo>
                  <a:pt x="45" y="289"/>
                </a:lnTo>
                <a:lnTo>
                  <a:pt x="45" y="289"/>
                </a:lnTo>
                <a:lnTo>
                  <a:pt x="43" y="289"/>
                </a:lnTo>
                <a:lnTo>
                  <a:pt x="43" y="290"/>
                </a:lnTo>
                <a:lnTo>
                  <a:pt x="43" y="292"/>
                </a:lnTo>
                <a:lnTo>
                  <a:pt x="43" y="292"/>
                </a:lnTo>
                <a:lnTo>
                  <a:pt x="42" y="289"/>
                </a:lnTo>
                <a:lnTo>
                  <a:pt x="41" y="285"/>
                </a:lnTo>
                <a:lnTo>
                  <a:pt x="41" y="285"/>
                </a:lnTo>
                <a:lnTo>
                  <a:pt x="42" y="280"/>
                </a:lnTo>
                <a:lnTo>
                  <a:pt x="42" y="280"/>
                </a:lnTo>
                <a:lnTo>
                  <a:pt x="42" y="279"/>
                </a:lnTo>
                <a:lnTo>
                  <a:pt x="42" y="279"/>
                </a:lnTo>
                <a:lnTo>
                  <a:pt x="42" y="278"/>
                </a:lnTo>
                <a:lnTo>
                  <a:pt x="42" y="278"/>
                </a:lnTo>
                <a:lnTo>
                  <a:pt x="42" y="277"/>
                </a:lnTo>
                <a:lnTo>
                  <a:pt x="42" y="275"/>
                </a:lnTo>
                <a:lnTo>
                  <a:pt x="41" y="274"/>
                </a:lnTo>
                <a:lnTo>
                  <a:pt x="41" y="274"/>
                </a:lnTo>
                <a:lnTo>
                  <a:pt x="41" y="273"/>
                </a:lnTo>
                <a:lnTo>
                  <a:pt x="42" y="273"/>
                </a:lnTo>
                <a:lnTo>
                  <a:pt x="42" y="273"/>
                </a:lnTo>
                <a:lnTo>
                  <a:pt x="42" y="272"/>
                </a:lnTo>
                <a:lnTo>
                  <a:pt x="41" y="269"/>
                </a:lnTo>
                <a:lnTo>
                  <a:pt x="41" y="269"/>
                </a:lnTo>
                <a:lnTo>
                  <a:pt x="42" y="270"/>
                </a:lnTo>
                <a:lnTo>
                  <a:pt x="42" y="272"/>
                </a:lnTo>
                <a:lnTo>
                  <a:pt x="42" y="272"/>
                </a:lnTo>
                <a:lnTo>
                  <a:pt x="43" y="270"/>
                </a:lnTo>
                <a:lnTo>
                  <a:pt x="45" y="269"/>
                </a:lnTo>
                <a:lnTo>
                  <a:pt x="45" y="269"/>
                </a:lnTo>
                <a:lnTo>
                  <a:pt x="45" y="268"/>
                </a:lnTo>
                <a:lnTo>
                  <a:pt x="42" y="267"/>
                </a:lnTo>
                <a:lnTo>
                  <a:pt x="42" y="267"/>
                </a:lnTo>
                <a:lnTo>
                  <a:pt x="43" y="265"/>
                </a:lnTo>
                <a:lnTo>
                  <a:pt x="43" y="264"/>
                </a:lnTo>
                <a:lnTo>
                  <a:pt x="42" y="264"/>
                </a:lnTo>
                <a:lnTo>
                  <a:pt x="42" y="264"/>
                </a:lnTo>
                <a:lnTo>
                  <a:pt x="41" y="264"/>
                </a:lnTo>
                <a:lnTo>
                  <a:pt x="42" y="265"/>
                </a:lnTo>
                <a:lnTo>
                  <a:pt x="42" y="267"/>
                </a:lnTo>
                <a:lnTo>
                  <a:pt x="42" y="268"/>
                </a:lnTo>
                <a:lnTo>
                  <a:pt x="42" y="268"/>
                </a:lnTo>
                <a:lnTo>
                  <a:pt x="41" y="267"/>
                </a:lnTo>
                <a:lnTo>
                  <a:pt x="41" y="265"/>
                </a:lnTo>
                <a:lnTo>
                  <a:pt x="41" y="265"/>
                </a:lnTo>
                <a:lnTo>
                  <a:pt x="40" y="265"/>
                </a:lnTo>
                <a:lnTo>
                  <a:pt x="40" y="267"/>
                </a:lnTo>
                <a:lnTo>
                  <a:pt x="39" y="268"/>
                </a:lnTo>
                <a:lnTo>
                  <a:pt x="37" y="269"/>
                </a:lnTo>
                <a:lnTo>
                  <a:pt x="37" y="269"/>
                </a:lnTo>
                <a:lnTo>
                  <a:pt x="37" y="272"/>
                </a:lnTo>
                <a:lnTo>
                  <a:pt x="36" y="274"/>
                </a:lnTo>
                <a:lnTo>
                  <a:pt x="36" y="274"/>
                </a:lnTo>
                <a:lnTo>
                  <a:pt x="36" y="273"/>
                </a:lnTo>
                <a:lnTo>
                  <a:pt x="37" y="272"/>
                </a:lnTo>
                <a:lnTo>
                  <a:pt x="37" y="272"/>
                </a:lnTo>
                <a:lnTo>
                  <a:pt x="36" y="270"/>
                </a:lnTo>
                <a:lnTo>
                  <a:pt x="36" y="270"/>
                </a:lnTo>
                <a:lnTo>
                  <a:pt x="35" y="272"/>
                </a:lnTo>
                <a:lnTo>
                  <a:pt x="36" y="272"/>
                </a:lnTo>
                <a:lnTo>
                  <a:pt x="36" y="272"/>
                </a:lnTo>
                <a:lnTo>
                  <a:pt x="35" y="272"/>
                </a:lnTo>
                <a:lnTo>
                  <a:pt x="34" y="272"/>
                </a:lnTo>
                <a:lnTo>
                  <a:pt x="33" y="272"/>
                </a:lnTo>
                <a:lnTo>
                  <a:pt x="33" y="273"/>
                </a:lnTo>
                <a:lnTo>
                  <a:pt x="33" y="273"/>
                </a:lnTo>
                <a:lnTo>
                  <a:pt x="31" y="273"/>
                </a:lnTo>
                <a:lnTo>
                  <a:pt x="31" y="270"/>
                </a:lnTo>
                <a:lnTo>
                  <a:pt x="33" y="269"/>
                </a:lnTo>
                <a:lnTo>
                  <a:pt x="31" y="268"/>
                </a:lnTo>
                <a:lnTo>
                  <a:pt x="31" y="268"/>
                </a:lnTo>
                <a:lnTo>
                  <a:pt x="30" y="272"/>
                </a:lnTo>
                <a:lnTo>
                  <a:pt x="29" y="274"/>
                </a:lnTo>
                <a:lnTo>
                  <a:pt x="29" y="274"/>
                </a:lnTo>
                <a:lnTo>
                  <a:pt x="29" y="275"/>
                </a:lnTo>
                <a:lnTo>
                  <a:pt x="30" y="275"/>
                </a:lnTo>
                <a:lnTo>
                  <a:pt x="31" y="274"/>
                </a:lnTo>
                <a:lnTo>
                  <a:pt x="31" y="274"/>
                </a:lnTo>
                <a:lnTo>
                  <a:pt x="31" y="274"/>
                </a:lnTo>
                <a:lnTo>
                  <a:pt x="30" y="277"/>
                </a:lnTo>
                <a:lnTo>
                  <a:pt x="29" y="277"/>
                </a:lnTo>
                <a:lnTo>
                  <a:pt x="29" y="277"/>
                </a:lnTo>
                <a:lnTo>
                  <a:pt x="29" y="279"/>
                </a:lnTo>
                <a:lnTo>
                  <a:pt x="28" y="280"/>
                </a:lnTo>
                <a:lnTo>
                  <a:pt x="28" y="280"/>
                </a:lnTo>
                <a:lnTo>
                  <a:pt x="27" y="279"/>
                </a:lnTo>
                <a:lnTo>
                  <a:pt x="27" y="277"/>
                </a:lnTo>
                <a:lnTo>
                  <a:pt x="27" y="273"/>
                </a:lnTo>
                <a:lnTo>
                  <a:pt x="27" y="270"/>
                </a:lnTo>
                <a:lnTo>
                  <a:pt x="27" y="270"/>
                </a:lnTo>
                <a:lnTo>
                  <a:pt x="28" y="272"/>
                </a:lnTo>
                <a:lnTo>
                  <a:pt x="29" y="272"/>
                </a:lnTo>
                <a:lnTo>
                  <a:pt x="29" y="272"/>
                </a:lnTo>
                <a:lnTo>
                  <a:pt x="29" y="270"/>
                </a:lnTo>
                <a:lnTo>
                  <a:pt x="28" y="270"/>
                </a:lnTo>
                <a:lnTo>
                  <a:pt x="28" y="269"/>
                </a:lnTo>
                <a:lnTo>
                  <a:pt x="28" y="268"/>
                </a:lnTo>
                <a:lnTo>
                  <a:pt x="28" y="268"/>
                </a:lnTo>
                <a:lnTo>
                  <a:pt x="27" y="269"/>
                </a:lnTo>
                <a:lnTo>
                  <a:pt x="27" y="269"/>
                </a:lnTo>
                <a:lnTo>
                  <a:pt x="24" y="265"/>
                </a:lnTo>
                <a:lnTo>
                  <a:pt x="23" y="264"/>
                </a:lnTo>
                <a:lnTo>
                  <a:pt x="22" y="264"/>
                </a:lnTo>
                <a:lnTo>
                  <a:pt x="22" y="264"/>
                </a:lnTo>
                <a:lnTo>
                  <a:pt x="22" y="262"/>
                </a:lnTo>
                <a:lnTo>
                  <a:pt x="23" y="260"/>
                </a:lnTo>
                <a:lnTo>
                  <a:pt x="23" y="260"/>
                </a:lnTo>
                <a:lnTo>
                  <a:pt x="23" y="258"/>
                </a:lnTo>
                <a:lnTo>
                  <a:pt x="23" y="254"/>
                </a:lnTo>
                <a:lnTo>
                  <a:pt x="23" y="254"/>
                </a:lnTo>
                <a:lnTo>
                  <a:pt x="24" y="255"/>
                </a:lnTo>
                <a:lnTo>
                  <a:pt x="24" y="257"/>
                </a:lnTo>
                <a:lnTo>
                  <a:pt x="24" y="257"/>
                </a:lnTo>
                <a:lnTo>
                  <a:pt x="25" y="255"/>
                </a:lnTo>
                <a:lnTo>
                  <a:pt x="25" y="253"/>
                </a:lnTo>
                <a:lnTo>
                  <a:pt x="27" y="250"/>
                </a:lnTo>
                <a:lnTo>
                  <a:pt x="28" y="250"/>
                </a:lnTo>
                <a:lnTo>
                  <a:pt x="28" y="250"/>
                </a:lnTo>
                <a:lnTo>
                  <a:pt x="27" y="249"/>
                </a:lnTo>
                <a:lnTo>
                  <a:pt x="25" y="249"/>
                </a:lnTo>
                <a:lnTo>
                  <a:pt x="24" y="252"/>
                </a:lnTo>
                <a:lnTo>
                  <a:pt x="24" y="252"/>
                </a:lnTo>
                <a:lnTo>
                  <a:pt x="23" y="250"/>
                </a:lnTo>
                <a:lnTo>
                  <a:pt x="23" y="250"/>
                </a:lnTo>
                <a:lnTo>
                  <a:pt x="23" y="248"/>
                </a:lnTo>
                <a:lnTo>
                  <a:pt x="23" y="248"/>
                </a:lnTo>
                <a:lnTo>
                  <a:pt x="24" y="249"/>
                </a:lnTo>
                <a:lnTo>
                  <a:pt x="25" y="248"/>
                </a:lnTo>
                <a:lnTo>
                  <a:pt x="28" y="247"/>
                </a:lnTo>
                <a:lnTo>
                  <a:pt x="28" y="247"/>
                </a:lnTo>
                <a:lnTo>
                  <a:pt x="25" y="243"/>
                </a:lnTo>
                <a:lnTo>
                  <a:pt x="24" y="242"/>
                </a:lnTo>
                <a:lnTo>
                  <a:pt x="24" y="238"/>
                </a:lnTo>
                <a:lnTo>
                  <a:pt x="24" y="238"/>
                </a:lnTo>
                <a:lnTo>
                  <a:pt x="24" y="238"/>
                </a:lnTo>
                <a:lnTo>
                  <a:pt x="24" y="237"/>
                </a:lnTo>
                <a:lnTo>
                  <a:pt x="25" y="237"/>
                </a:lnTo>
                <a:lnTo>
                  <a:pt x="25" y="237"/>
                </a:lnTo>
                <a:lnTo>
                  <a:pt x="25" y="235"/>
                </a:lnTo>
                <a:lnTo>
                  <a:pt x="25" y="235"/>
                </a:lnTo>
                <a:lnTo>
                  <a:pt x="24" y="235"/>
                </a:lnTo>
                <a:lnTo>
                  <a:pt x="24" y="235"/>
                </a:lnTo>
                <a:lnTo>
                  <a:pt x="23" y="235"/>
                </a:lnTo>
                <a:lnTo>
                  <a:pt x="23" y="235"/>
                </a:lnTo>
                <a:lnTo>
                  <a:pt x="23" y="235"/>
                </a:lnTo>
                <a:lnTo>
                  <a:pt x="23" y="234"/>
                </a:lnTo>
                <a:lnTo>
                  <a:pt x="24" y="234"/>
                </a:lnTo>
                <a:lnTo>
                  <a:pt x="24" y="234"/>
                </a:lnTo>
                <a:lnTo>
                  <a:pt x="23" y="230"/>
                </a:lnTo>
                <a:lnTo>
                  <a:pt x="23" y="228"/>
                </a:lnTo>
                <a:lnTo>
                  <a:pt x="23" y="228"/>
                </a:lnTo>
                <a:lnTo>
                  <a:pt x="24" y="225"/>
                </a:lnTo>
                <a:lnTo>
                  <a:pt x="24" y="223"/>
                </a:lnTo>
                <a:lnTo>
                  <a:pt x="24" y="223"/>
                </a:lnTo>
                <a:lnTo>
                  <a:pt x="24" y="224"/>
                </a:lnTo>
                <a:lnTo>
                  <a:pt x="23" y="225"/>
                </a:lnTo>
                <a:lnTo>
                  <a:pt x="23" y="225"/>
                </a:lnTo>
                <a:lnTo>
                  <a:pt x="23" y="223"/>
                </a:lnTo>
                <a:lnTo>
                  <a:pt x="23" y="220"/>
                </a:lnTo>
                <a:lnTo>
                  <a:pt x="23" y="216"/>
                </a:lnTo>
                <a:lnTo>
                  <a:pt x="23" y="213"/>
                </a:lnTo>
                <a:lnTo>
                  <a:pt x="23" y="213"/>
                </a:lnTo>
                <a:lnTo>
                  <a:pt x="24" y="213"/>
                </a:lnTo>
                <a:lnTo>
                  <a:pt x="25" y="211"/>
                </a:lnTo>
                <a:lnTo>
                  <a:pt x="25" y="210"/>
                </a:lnTo>
                <a:lnTo>
                  <a:pt x="25" y="210"/>
                </a:lnTo>
                <a:lnTo>
                  <a:pt x="25" y="210"/>
                </a:lnTo>
                <a:lnTo>
                  <a:pt x="24" y="210"/>
                </a:lnTo>
                <a:lnTo>
                  <a:pt x="24" y="210"/>
                </a:lnTo>
                <a:lnTo>
                  <a:pt x="24" y="205"/>
                </a:lnTo>
                <a:lnTo>
                  <a:pt x="23" y="201"/>
                </a:lnTo>
                <a:lnTo>
                  <a:pt x="23" y="201"/>
                </a:lnTo>
                <a:lnTo>
                  <a:pt x="25" y="200"/>
                </a:lnTo>
                <a:lnTo>
                  <a:pt x="25" y="198"/>
                </a:lnTo>
                <a:lnTo>
                  <a:pt x="25" y="198"/>
                </a:lnTo>
                <a:lnTo>
                  <a:pt x="25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5" y="198"/>
                </a:lnTo>
                <a:lnTo>
                  <a:pt x="25" y="198"/>
                </a:lnTo>
                <a:lnTo>
                  <a:pt x="24" y="196"/>
                </a:lnTo>
                <a:lnTo>
                  <a:pt x="24" y="195"/>
                </a:lnTo>
                <a:lnTo>
                  <a:pt x="25" y="194"/>
                </a:lnTo>
                <a:lnTo>
                  <a:pt x="25" y="194"/>
                </a:lnTo>
                <a:lnTo>
                  <a:pt x="27" y="195"/>
                </a:lnTo>
                <a:lnTo>
                  <a:pt x="27" y="196"/>
                </a:lnTo>
                <a:lnTo>
                  <a:pt x="27" y="201"/>
                </a:lnTo>
                <a:lnTo>
                  <a:pt x="27" y="201"/>
                </a:lnTo>
                <a:lnTo>
                  <a:pt x="28" y="203"/>
                </a:lnTo>
                <a:lnTo>
                  <a:pt x="28" y="203"/>
                </a:lnTo>
                <a:lnTo>
                  <a:pt x="28" y="204"/>
                </a:lnTo>
                <a:lnTo>
                  <a:pt x="28" y="204"/>
                </a:lnTo>
                <a:lnTo>
                  <a:pt x="27" y="204"/>
                </a:lnTo>
                <a:lnTo>
                  <a:pt x="27" y="205"/>
                </a:lnTo>
                <a:lnTo>
                  <a:pt x="27" y="208"/>
                </a:lnTo>
                <a:lnTo>
                  <a:pt x="27" y="209"/>
                </a:lnTo>
                <a:lnTo>
                  <a:pt x="27" y="209"/>
                </a:lnTo>
                <a:lnTo>
                  <a:pt x="28" y="211"/>
                </a:lnTo>
                <a:lnTo>
                  <a:pt x="28" y="211"/>
                </a:lnTo>
                <a:lnTo>
                  <a:pt x="27" y="213"/>
                </a:lnTo>
                <a:lnTo>
                  <a:pt x="24" y="214"/>
                </a:lnTo>
                <a:lnTo>
                  <a:pt x="24" y="214"/>
                </a:lnTo>
                <a:lnTo>
                  <a:pt x="25" y="215"/>
                </a:lnTo>
                <a:lnTo>
                  <a:pt x="24" y="215"/>
                </a:lnTo>
                <a:lnTo>
                  <a:pt x="24" y="216"/>
                </a:lnTo>
                <a:lnTo>
                  <a:pt x="24" y="219"/>
                </a:lnTo>
                <a:lnTo>
                  <a:pt x="24" y="219"/>
                </a:lnTo>
                <a:lnTo>
                  <a:pt x="25" y="218"/>
                </a:lnTo>
                <a:lnTo>
                  <a:pt x="27" y="218"/>
                </a:lnTo>
                <a:lnTo>
                  <a:pt x="28" y="216"/>
                </a:lnTo>
                <a:lnTo>
                  <a:pt x="29" y="216"/>
                </a:lnTo>
                <a:lnTo>
                  <a:pt x="29" y="216"/>
                </a:lnTo>
                <a:lnTo>
                  <a:pt x="27" y="219"/>
                </a:lnTo>
                <a:lnTo>
                  <a:pt x="24" y="220"/>
                </a:lnTo>
                <a:lnTo>
                  <a:pt x="24" y="220"/>
                </a:lnTo>
                <a:lnTo>
                  <a:pt x="24" y="221"/>
                </a:lnTo>
                <a:lnTo>
                  <a:pt x="25" y="221"/>
                </a:lnTo>
                <a:lnTo>
                  <a:pt x="27" y="221"/>
                </a:lnTo>
                <a:lnTo>
                  <a:pt x="27" y="221"/>
                </a:lnTo>
                <a:lnTo>
                  <a:pt x="27" y="221"/>
                </a:lnTo>
                <a:lnTo>
                  <a:pt x="25" y="223"/>
                </a:lnTo>
                <a:lnTo>
                  <a:pt x="25" y="223"/>
                </a:lnTo>
                <a:lnTo>
                  <a:pt x="25" y="224"/>
                </a:lnTo>
                <a:lnTo>
                  <a:pt x="24" y="226"/>
                </a:lnTo>
                <a:lnTo>
                  <a:pt x="24" y="226"/>
                </a:lnTo>
                <a:lnTo>
                  <a:pt x="25" y="226"/>
                </a:lnTo>
                <a:lnTo>
                  <a:pt x="25" y="226"/>
                </a:lnTo>
                <a:lnTo>
                  <a:pt x="27" y="226"/>
                </a:lnTo>
                <a:lnTo>
                  <a:pt x="27" y="225"/>
                </a:lnTo>
                <a:lnTo>
                  <a:pt x="27" y="225"/>
                </a:lnTo>
                <a:lnTo>
                  <a:pt x="27" y="226"/>
                </a:lnTo>
                <a:lnTo>
                  <a:pt x="27" y="228"/>
                </a:lnTo>
                <a:lnTo>
                  <a:pt x="27" y="229"/>
                </a:lnTo>
                <a:lnTo>
                  <a:pt x="27" y="229"/>
                </a:lnTo>
                <a:lnTo>
                  <a:pt x="27" y="229"/>
                </a:lnTo>
                <a:lnTo>
                  <a:pt x="29" y="229"/>
                </a:lnTo>
                <a:lnTo>
                  <a:pt x="29" y="229"/>
                </a:lnTo>
                <a:lnTo>
                  <a:pt x="28" y="226"/>
                </a:lnTo>
                <a:lnTo>
                  <a:pt x="28" y="225"/>
                </a:lnTo>
                <a:lnTo>
                  <a:pt x="27" y="225"/>
                </a:lnTo>
                <a:lnTo>
                  <a:pt x="27" y="225"/>
                </a:lnTo>
                <a:lnTo>
                  <a:pt x="27" y="224"/>
                </a:lnTo>
                <a:lnTo>
                  <a:pt x="28" y="223"/>
                </a:lnTo>
                <a:lnTo>
                  <a:pt x="28" y="223"/>
                </a:lnTo>
                <a:lnTo>
                  <a:pt x="28" y="221"/>
                </a:lnTo>
                <a:lnTo>
                  <a:pt x="28" y="221"/>
                </a:lnTo>
                <a:lnTo>
                  <a:pt x="29" y="221"/>
                </a:lnTo>
                <a:lnTo>
                  <a:pt x="30" y="223"/>
                </a:lnTo>
                <a:lnTo>
                  <a:pt x="30" y="223"/>
                </a:lnTo>
                <a:lnTo>
                  <a:pt x="30" y="221"/>
                </a:lnTo>
                <a:lnTo>
                  <a:pt x="30" y="221"/>
                </a:lnTo>
                <a:lnTo>
                  <a:pt x="29" y="221"/>
                </a:lnTo>
                <a:lnTo>
                  <a:pt x="29" y="221"/>
                </a:lnTo>
                <a:lnTo>
                  <a:pt x="30" y="220"/>
                </a:lnTo>
                <a:lnTo>
                  <a:pt x="30" y="219"/>
                </a:lnTo>
                <a:lnTo>
                  <a:pt x="30" y="219"/>
                </a:lnTo>
                <a:lnTo>
                  <a:pt x="30" y="218"/>
                </a:lnTo>
                <a:lnTo>
                  <a:pt x="29" y="216"/>
                </a:lnTo>
                <a:lnTo>
                  <a:pt x="29" y="216"/>
                </a:lnTo>
                <a:lnTo>
                  <a:pt x="29" y="215"/>
                </a:lnTo>
                <a:lnTo>
                  <a:pt x="27" y="215"/>
                </a:lnTo>
                <a:lnTo>
                  <a:pt x="27" y="215"/>
                </a:lnTo>
                <a:lnTo>
                  <a:pt x="28" y="213"/>
                </a:lnTo>
                <a:lnTo>
                  <a:pt x="29" y="211"/>
                </a:lnTo>
                <a:lnTo>
                  <a:pt x="29" y="211"/>
                </a:lnTo>
                <a:lnTo>
                  <a:pt x="29" y="210"/>
                </a:lnTo>
                <a:lnTo>
                  <a:pt x="29" y="210"/>
                </a:lnTo>
                <a:lnTo>
                  <a:pt x="28" y="209"/>
                </a:lnTo>
                <a:lnTo>
                  <a:pt x="28" y="209"/>
                </a:lnTo>
                <a:lnTo>
                  <a:pt x="29" y="208"/>
                </a:lnTo>
                <a:lnTo>
                  <a:pt x="31" y="206"/>
                </a:lnTo>
                <a:lnTo>
                  <a:pt x="31" y="206"/>
                </a:lnTo>
                <a:lnTo>
                  <a:pt x="29" y="205"/>
                </a:lnTo>
                <a:lnTo>
                  <a:pt x="29" y="203"/>
                </a:lnTo>
                <a:lnTo>
                  <a:pt x="28" y="198"/>
                </a:lnTo>
                <a:lnTo>
                  <a:pt x="28" y="198"/>
                </a:lnTo>
                <a:lnTo>
                  <a:pt x="29" y="198"/>
                </a:lnTo>
                <a:lnTo>
                  <a:pt x="29" y="196"/>
                </a:lnTo>
                <a:lnTo>
                  <a:pt x="29" y="194"/>
                </a:lnTo>
                <a:lnTo>
                  <a:pt x="29" y="194"/>
                </a:lnTo>
                <a:lnTo>
                  <a:pt x="29" y="194"/>
                </a:lnTo>
                <a:lnTo>
                  <a:pt x="28" y="193"/>
                </a:lnTo>
                <a:lnTo>
                  <a:pt x="27" y="191"/>
                </a:lnTo>
                <a:lnTo>
                  <a:pt x="27" y="190"/>
                </a:lnTo>
                <a:lnTo>
                  <a:pt x="27" y="190"/>
                </a:lnTo>
                <a:lnTo>
                  <a:pt x="28" y="193"/>
                </a:lnTo>
                <a:lnTo>
                  <a:pt x="28" y="193"/>
                </a:lnTo>
                <a:lnTo>
                  <a:pt x="29" y="191"/>
                </a:lnTo>
                <a:lnTo>
                  <a:pt x="29" y="190"/>
                </a:lnTo>
                <a:lnTo>
                  <a:pt x="28" y="189"/>
                </a:lnTo>
                <a:lnTo>
                  <a:pt x="28" y="189"/>
                </a:lnTo>
                <a:lnTo>
                  <a:pt x="27" y="190"/>
                </a:lnTo>
                <a:lnTo>
                  <a:pt x="27" y="190"/>
                </a:lnTo>
                <a:lnTo>
                  <a:pt x="25" y="193"/>
                </a:lnTo>
                <a:lnTo>
                  <a:pt x="24" y="191"/>
                </a:lnTo>
                <a:lnTo>
                  <a:pt x="24" y="198"/>
                </a:lnTo>
                <a:lnTo>
                  <a:pt x="24" y="198"/>
                </a:lnTo>
                <a:lnTo>
                  <a:pt x="23" y="196"/>
                </a:lnTo>
                <a:lnTo>
                  <a:pt x="23" y="195"/>
                </a:lnTo>
                <a:lnTo>
                  <a:pt x="23" y="191"/>
                </a:lnTo>
                <a:lnTo>
                  <a:pt x="23" y="191"/>
                </a:lnTo>
                <a:lnTo>
                  <a:pt x="24" y="181"/>
                </a:lnTo>
                <a:lnTo>
                  <a:pt x="24" y="181"/>
                </a:lnTo>
                <a:lnTo>
                  <a:pt x="25" y="181"/>
                </a:lnTo>
                <a:lnTo>
                  <a:pt x="28" y="180"/>
                </a:lnTo>
                <a:lnTo>
                  <a:pt x="28" y="180"/>
                </a:lnTo>
                <a:lnTo>
                  <a:pt x="28" y="176"/>
                </a:lnTo>
                <a:lnTo>
                  <a:pt x="28" y="174"/>
                </a:lnTo>
                <a:lnTo>
                  <a:pt x="28" y="174"/>
                </a:lnTo>
                <a:lnTo>
                  <a:pt x="29" y="174"/>
                </a:lnTo>
                <a:lnTo>
                  <a:pt x="30" y="176"/>
                </a:lnTo>
                <a:lnTo>
                  <a:pt x="30" y="176"/>
                </a:lnTo>
                <a:lnTo>
                  <a:pt x="30" y="175"/>
                </a:lnTo>
                <a:lnTo>
                  <a:pt x="30" y="174"/>
                </a:lnTo>
                <a:lnTo>
                  <a:pt x="28" y="171"/>
                </a:lnTo>
                <a:lnTo>
                  <a:pt x="28" y="171"/>
                </a:lnTo>
                <a:lnTo>
                  <a:pt x="28" y="170"/>
                </a:lnTo>
                <a:lnTo>
                  <a:pt x="29" y="170"/>
                </a:lnTo>
                <a:lnTo>
                  <a:pt x="29" y="169"/>
                </a:lnTo>
                <a:lnTo>
                  <a:pt x="30" y="168"/>
                </a:lnTo>
                <a:lnTo>
                  <a:pt x="30" y="168"/>
                </a:lnTo>
                <a:lnTo>
                  <a:pt x="29" y="168"/>
                </a:lnTo>
                <a:lnTo>
                  <a:pt x="29" y="168"/>
                </a:lnTo>
                <a:lnTo>
                  <a:pt x="28" y="169"/>
                </a:lnTo>
                <a:lnTo>
                  <a:pt x="28" y="170"/>
                </a:lnTo>
                <a:lnTo>
                  <a:pt x="28" y="170"/>
                </a:lnTo>
                <a:lnTo>
                  <a:pt x="27" y="169"/>
                </a:lnTo>
                <a:lnTo>
                  <a:pt x="28" y="168"/>
                </a:lnTo>
                <a:lnTo>
                  <a:pt x="29" y="166"/>
                </a:lnTo>
                <a:lnTo>
                  <a:pt x="29" y="166"/>
                </a:lnTo>
                <a:lnTo>
                  <a:pt x="29" y="165"/>
                </a:lnTo>
                <a:lnTo>
                  <a:pt x="28" y="165"/>
                </a:lnTo>
                <a:lnTo>
                  <a:pt x="25" y="164"/>
                </a:lnTo>
                <a:lnTo>
                  <a:pt x="25" y="164"/>
                </a:lnTo>
                <a:lnTo>
                  <a:pt x="27" y="164"/>
                </a:lnTo>
                <a:lnTo>
                  <a:pt x="27" y="164"/>
                </a:lnTo>
                <a:lnTo>
                  <a:pt x="28" y="164"/>
                </a:lnTo>
                <a:lnTo>
                  <a:pt x="29" y="163"/>
                </a:lnTo>
                <a:lnTo>
                  <a:pt x="29" y="163"/>
                </a:lnTo>
                <a:lnTo>
                  <a:pt x="28" y="161"/>
                </a:lnTo>
                <a:lnTo>
                  <a:pt x="27" y="160"/>
                </a:lnTo>
                <a:lnTo>
                  <a:pt x="25" y="160"/>
                </a:lnTo>
                <a:lnTo>
                  <a:pt x="25" y="160"/>
                </a:lnTo>
                <a:lnTo>
                  <a:pt x="27" y="158"/>
                </a:lnTo>
                <a:lnTo>
                  <a:pt x="27" y="156"/>
                </a:lnTo>
                <a:lnTo>
                  <a:pt x="27" y="156"/>
                </a:lnTo>
                <a:lnTo>
                  <a:pt x="27" y="156"/>
                </a:lnTo>
                <a:lnTo>
                  <a:pt x="27" y="154"/>
                </a:lnTo>
                <a:lnTo>
                  <a:pt x="27" y="153"/>
                </a:lnTo>
                <a:lnTo>
                  <a:pt x="27" y="151"/>
                </a:lnTo>
                <a:lnTo>
                  <a:pt x="27" y="151"/>
                </a:lnTo>
                <a:lnTo>
                  <a:pt x="28" y="151"/>
                </a:lnTo>
                <a:lnTo>
                  <a:pt x="28" y="151"/>
                </a:lnTo>
                <a:lnTo>
                  <a:pt x="28" y="151"/>
                </a:lnTo>
                <a:lnTo>
                  <a:pt x="28" y="150"/>
                </a:lnTo>
                <a:lnTo>
                  <a:pt x="28" y="150"/>
                </a:lnTo>
                <a:lnTo>
                  <a:pt x="27" y="149"/>
                </a:lnTo>
                <a:lnTo>
                  <a:pt x="27" y="149"/>
                </a:lnTo>
                <a:lnTo>
                  <a:pt x="27" y="149"/>
                </a:lnTo>
                <a:lnTo>
                  <a:pt x="27" y="148"/>
                </a:lnTo>
                <a:lnTo>
                  <a:pt x="25" y="146"/>
                </a:lnTo>
                <a:lnTo>
                  <a:pt x="27" y="145"/>
                </a:lnTo>
                <a:lnTo>
                  <a:pt x="27" y="145"/>
                </a:lnTo>
                <a:lnTo>
                  <a:pt x="29" y="146"/>
                </a:lnTo>
                <a:lnTo>
                  <a:pt x="29" y="146"/>
                </a:lnTo>
                <a:lnTo>
                  <a:pt x="29" y="154"/>
                </a:lnTo>
                <a:lnTo>
                  <a:pt x="29" y="160"/>
                </a:lnTo>
                <a:lnTo>
                  <a:pt x="31" y="173"/>
                </a:lnTo>
                <a:lnTo>
                  <a:pt x="31" y="173"/>
                </a:lnTo>
                <a:lnTo>
                  <a:pt x="31" y="173"/>
                </a:lnTo>
                <a:lnTo>
                  <a:pt x="31" y="171"/>
                </a:lnTo>
                <a:lnTo>
                  <a:pt x="31" y="171"/>
                </a:lnTo>
                <a:lnTo>
                  <a:pt x="33" y="178"/>
                </a:lnTo>
                <a:lnTo>
                  <a:pt x="33" y="178"/>
                </a:lnTo>
                <a:lnTo>
                  <a:pt x="31" y="180"/>
                </a:lnTo>
                <a:lnTo>
                  <a:pt x="31" y="180"/>
                </a:lnTo>
                <a:lnTo>
                  <a:pt x="33" y="180"/>
                </a:lnTo>
                <a:lnTo>
                  <a:pt x="33" y="180"/>
                </a:lnTo>
                <a:lnTo>
                  <a:pt x="31" y="181"/>
                </a:lnTo>
                <a:lnTo>
                  <a:pt x="31" y="183"/>
                </a:lnTo>
                <a:lnTo>
                  <a:pt x="31" y="183"/>
                </a:lnTo>
                <a:lnTo>
                  <a:pt x="29" y="181"/>
                </a:lnTo>
                <a:lnTo>
                  <a:pt x="29" y="180"/>
                </a:lnTo>
                <a:lnTo>
                  <a:pt x="29" y="178"/>
                </a:lnTo>
                <a:lnTo>
                  <a:pt x="29" y="178"/>
                </a:lnTo>
                <a:lnTo>
                  <a:pt x="27" y="181"/>
                </a:lnTo>
                <a:lnTo>
                  <a:pt x="25" y="188"/>
                </a:lnTo>
                <a:lnTo>
                  <a:pt x="25" y="188"/>
                </a:lnTo>
                <a:lnTo>
                  <a:pt x="24" y="188"/>
                </a:lnTo>
                <a:lnTo>
                  <a:pt x="24" y="188"/>
                </a:lnTo>
                <a:lnTo>
                  <a:pt x="25" y="189"/>
                </a:lnTo>
                <a:lnTo>
                  <a:pt x="27" y="189"/>
                </a:lnTo>
                <a:lnTo>
                  <a:pt x="29" y="188"/>
                </a:lnTo>
                <a:lnTo>
                  <a:pt x="29" y="188"/>
                </a:lnTo>
                <a:lnTo>
                  <a:pt x="29" y="186"/>
                </a:lnTo>
                <a:lnTo>
                  <a:pt x="28" y="185"/>
                </a:lnTo>
                <a:lnTo>
                  <a:pt x="28" y="185"/>
                </a:lnTo>
                <a:lnTo>
                  <a:pt x="27" y="184"/>
                </a:lnTo>
                <a:lnTo>
                  <a:pt x="27" y="184"/>
                </a:lnTo>
                <a:lnTo>
                  <a:pt x="31" y="185"/>
                </a:lnTo>
                <a:lnTo>
                  <a:pt x="33" y="184"/>
                </a:lnTo>
                <a:lnTo>
                  <a:pt x="33" y="183"/>
                </a:lnTo>
                <a:lnTo>
                  <a:pt x="33" y="183"/>
                </a:lnTo>
                <a:lnTo>
                  <a:pt x="34" y="191"/>
                </a:lnTo>
                <a:lnTo>
                  <a:pt x="34" y="195"/>
                </a:lnTo>
                <a:lnTo>
                  <a:pt x="34" y="200"/>
                </a:lnTo>
                <a:lnTo>
                  <a:pt x="34" y="200"/>
                </a:lnTo>
                <a:lnTo>
                  <a:pt x="34" y="201"/>
                </a:lnTo>
                <a:lnTo>
                  <a:pt x="34" y="204"/>
                </a:lnTo>
                <a:lnTo>
                  <a:pt x="34" y="210"/>
                </a:lnTo>
                <a:lnTo>
                  <a:pt x="34" y="210"/>
                </a:lnTo>
                <a:lnTo>
                  <a:pt x="35" y="210"/>
                </a:lnTo>
                <a:lnTo>
                  <a:pt x="36" y="211"/>
                </a:lnTo>
                <a:lnTo>
                  <a:pt x="36" y="213"/>
                </a:lnTo>
                <a:lnTo>
                  <a:pt x="36" y="213"/>
                </a:lnTo>
                <a:lnTo>
                  <a:pt x="34" y="214"/>
                </a:lnTo>
                <a:lnTo>
                  <a:pt x="31" y="214"/>
                </a:lnTo>
                <a:lnTo>
                  <a:pt x="31" y="214"/>
                </a:lnTo>
                <a:lnTo>
                  <a:pt x="33" y="220"/>
                </a:lnTo>
                <a:lnTo>
                  <a:pt x="33" y="220"/>
                </a:lnTo>
                <a:lnTo>
                  <a:pt x="34" y="220"/>
                </a:lnTo>
                <a:lnTo>
                  <a:pt x="35" y="219"/>
                </a:lnTo>
                <a:lnTo>
                  <a:pt x="35" y="219"/>
                </a:lnTo>
                <a:lnTo>
                  <a:pt x="34" y="218"/>
                </a:lnTo>
                <a:lnTo>
                  <a:pt x="33" y="215"/>
                </a:lnTo>
                <a:lnTo>
                  <a:pt x="33" y="215"/>
                </a:lnTo>
                <a:lnTo>
                  <a:pt x="35" y="214"/>
                </a:lnTo>
                <a:lnTo>
                  <a:pt x="36" y="215"/>
                </a:lnTo>
                <a:lnTo>
                  <a:pt x="36" y="218"/>
                </a:lnTo>
                <a:lnTo>
                  <a:pt x="36" y="220"/>
                </a:lnTo>
                <a:lnTo>
                  <a:pt x="36" y="220"/>
                </a:lnTo>
                <a:lnTo>
                  <a:pt x="35" y="220"/>
                </a:lnTo>
                <a:lnTo>
                  <a:pt x="35" y="220"/>
                </a:lnTo>
                <a:lnTo>
                  <a:pt x="35" y="221"/>
                </a:lnTo>
                <a:lnTo>
                  <a:pt x="36" y="223"/>
                </a:lnTo>
                <a:lnTo>
                  <a:pt x="36" y="223"/>
                </a:lnTo>
                <a:lnTo>
                  <a:pt x="36" y="223"/>
                </a:lnTo>
                <a:lnTo>
                  <a:pt x="37" y="239"/>
                </a:lnTo>
                <a:lnTo>
                  <a:pt x="37" y="239"/>
                </a:lnTo>
                <a:lnTo>
                  <a:pt x="37" y="245"/>
                </a:lnTo>
                <a:lnTo>
                  <a:pt x="37" y="250"/>
                </a:lnTo>
                <a:lnTo>
                  <a:pt x="37" y="250"/>
                </a:lnTo>
                <a:lnTo>
                  <a:pt x="39" y="255"/>
                </a:lnTo>
                <a:lnTo>
                  <a:pt x="39" y="255"/>
                </a:lnTo>
                <a:lnTo>
                  <a:pt x="39" y="259"/>
                </a:lnTo>
                <a:lnTo>
                  <a:pt x="40" y="262"/>
                </a:lnTo>
                <a:lnTo>
                  <a:pt x="40" y="262"/>
                </a:lnTo>
                <a:lnTo>
                  <a:pt x="41" y="260"/>
                </a:lnTo>
                <a:lnTo>
                  <a:pt x="42" y="259"/>
                </a:lnTo>
                <a:lnTo>
                  <a:pt x="42" y="259"/>
                </a:lnTo>
                <a:lnTo>
                  <a:pt x="43" y="258"/>
                </a:lnTo>
                <a:lnTo>
                  <a:pt x="43" y="258"/>
                </a:lnTo>
                <a:lnTo>
                  <a:pt x="43" y="253"/>
                </a:lnTo>
                <a:lnTo>
                  <a:pt x="45" y="252"/>
                </a:lnTo>
                <a:lnTo>
                  <a:pt x="46" y="250"/>
                </a:lnTo>
                <a:lnTo>
                  <a:pt x="46" y="250"/>
                </a:lnTo>
                <a:lnTo>
                  <a:pt x="43" y="248"/>
                </a:lnTo>
                <a:lnTo>
                  <a:pt x="42" y="245"/>
                </a:lnTo>
                <a:lnTo>
                  <a:pt x="42" y="245"/>
                </a:lnTo>
                <a:lnTo>
                  <a:pt x="41" y="245"/>
                </a:lnTo>
                <a:lnTo>
                  <a:pt x="40" y="245"/>
                </a:lnTo>
                <a:lnTo>
                  <a:pt x="40" y="245"/>
                </a:lnTo>
                <a:lnTo>
                  <a:pt x="40" y="244"/>
                </a:lnTo>
                <a:lnTo>
                  <a:pt x="41" y="244"/>
                </a:lnTo>
                <a:lnTo>
                  <a:pt x="43" y="245"/>
                </a:lnTo>
                <a:lnTo>
                  <a:pt x="43" y="245"/>
                </a:lnTo>
                <a:lnTo>
                  <a:pt x="45" y="240"/>
                </a:lnTo>
                <a:lnTo>
                  <a:pt x="45" y="240"/>
                </a:lnTo>
                <a:lnTo>
                  <a:pt x="45" y="239"/>
                </a:lnTo>
                <a:lnTo>
                  <a:pt x="43" y="240"/>
                </a:lnTo>
                <a:lnTo>
                  <a:pt x="42" y="240"/>
                </a:lnTo>
                <a:lnTo>
                  <a:pt x="42" y="239"/>
                </a:lnTo>
                <a:lnTo>
                  <a:pt x="42" y="239"/>
                </a:lnTo>
                <a:lnTo>
                  <a:pt x="41" y="240"/>
                </a:lnTo>
                <a:lnTo>
                  <a:pt x="42" y="242"/>
                </a:lnTo>
                <a:lnTo>
                  <a:pt x="42" y="243"/>
                </a:lnTo>
                <a:lnTo>
                  <a:pt x="42" y="244"/>
                </a:lnTo>
                <a:lnTo>
                  <a:pt x="42" y="244"/>
                </a:lnTo>
                <a:lnTo>
                  <a:pt x="41" y="243"/>
                </a:lnTo>
                <a:lnTo>
                  <a:pt x="40" y="242"/>
                </a:lnTo>
                <a:lnTo>
                  <a:pt x="40" y="242"/>
                </a:lnTo>
                <a:lnTo>
                  <a:pt x="40" y="234"/>
                </a:lnTo>
                <a:lnTo>
                  <a:pt x="40" y="225"/>
                </a:lnTo>
                <a:lnTo>
                  <a:pt x="40" y="225"/>
                </a:lnTo>
                <a:lnTo>
                  <a:pt x="40" y="225"/>
                </a:lnTo>
                <a:lnTo>
                  <a:pt x="40" y="226"/>
                </a:lnTo>
                <a:lnTo>
                  <a:pt x="41" y="228"/>
                </a:lnTo>
                <a:lnTo>
                  <a:pt x="41" y="229"/>
                </a:lnTo>
                <a:lnTo>
                  <a:pt x="41" y="229"/>
                </a:lnTo>
                <a:lnTo>
                  <a:pt x="42" y="228"/>
                </a:lnTo>
                <a:lnTo>
                  <a:pt x="42" y="228"/>
                </a:lnTo>
                <a:lnTo>
                  <a:pt x="42" y="225"/>
                </a:lnTo>
                <a:lnTo>
                  <a:pt x="42" y="225"/>
                </a:lnTo>
                <a:lnTo>
                  <a:pt x="42" y="224"/>
                </a:lnTo>
                <a:lnTo>
                  <a:pt x="42" y="224"/>
                </a:lnTo>
                <a:lnTo>
                  <a:pt x="41" y="224"/>
                </a:lnTo>
                <a:lnTo>
                  <a:pt x="41" y="223"/>
                </a:lnTo>
                <a:lnTo>
                  <a:pt x="41" y="223"/>
                </a:lnTo>
                <a:lnTo>
                  <a:pt x="42" y="223"/>
                </a:lnTo>
                <a:lnTo>
                  <a:pt x="42" y="223"/>
                </a:lnTo>
                <a:lnTo>
                  <a:pt x="42" y="220"/>
                </a:lnTo>
                <a:lnTo>
                  <a:pt x="42" y="220"/>
                </a:lnTo>
                <a:lnTo>
                  <a:pt x="41" y="220"/>
                </a:lnTo>
                <a:lnTo>
                  <a:pt x="42" y="219"/>
                </a:lnTo>
                <a:lnTo>
                  <a:pt x="42" y="219"/>
                </a:lnTo>
                <a:lnTo>
                  <a:pt x="43" y="218"/>
                </a:lnTo>
                <a:lnTo>
                  <a:pt x="43" y="215"/>
                </a:lnTo>
                <a:lnTo>
                  <a:pt x="43" y="215"/>
                </a:lnTo>
                <a:lnTo>
                  <a:pt x="42" y="216"/>
                </a:lnTo>
                <a:lnTo>
                  <a:pt x="41" y="218"/>
                </a:lnTo>
                <a:lnTo>
                  <a:pt x="40" y="218"/>
                </a:lnTo>
                <a:lnTo>
                  <a:pt x="40" y="218"/>
                </a:lnTo>
                <a:lnTo>
                  <a:pt x="41" y="216"/>
                </a:lnTo>
                <a:lnTo>
                  <a:pt x="41" y="216"/>
                </a:lnTo>
                <a:lnTo>
                  <a:pt x="42" y="215"/>
                </a:lnTo>
                <a:lnTo>
                  <a:pt x="42" y="215"/>
                </a:lnTo>
                <a:lnTo>
                  <a:pt x="42" y="214"/>
                </a:lnTo>
                <a:lnTo>
                  <a:pt x="42" y="214"/>
                </a:lnTo>
                <a:lnTo>
                  <a:pt x="41" y="214"/>
                </a:lnTo>
                <a:lnTo>
                  <a:pt x="40" y="214"/>
                </a:lnTo>
                <a:lnTo>
                  <a:pt x="40" y="215"/>
                </a:lnTo>
                <a:lnTo>
                  <a:pt x="40" y="215"/>
                </a:lnTo>
                <a:lnTo>
                  <a:pt x="40" y="215"/>
                </a:lnTo>
                <a:lnTo>
                  <a:pt x="39" y="214"/>
                </a:lnTo>
                <a:lnTo>
                  <a:pt x="40" y="214"/>
                </a:lnTo>
                <a:lnTo>
                  <a:pt x="40" y="214"/>
                </a:lnTo>
                <a:lnTo>
                  <a:pt x="39" y="211"/>
                </a:lnTo>
                <a:lnTo>
                  <a:pt x="39" y="211"/>
                </a:lnTo>
                <a:lnTo>
                  <a:pt x="39" y="201"/>
                </a:lnTo>
                <a:lnTo>
                  <a:pt x="39" y="201"/>
                </a:lnTo>
                <a:lnTo>
                  <a:pt x="39" y="204"/>
                </a:lnTo>
                <a:lnTo>
                  <a:pt x="39" y="206"/>
                </a:lnTo>
                <a:lnTo>
                  <a:pt x="39" y="206"/>
                </a:lnTo>
                <a:lnTo>
                  <a:pt x="40" y="205"/>
                </a:lnTo>
                <a:lnTo>
                  <a:pt x="40" y="205"/>
                </a:lnTo>
                <a:lnTo>
                  <a:pt x="40" y="203"/>
                </a:lnTo>
                <a:lnTo>
                  <a:pt x="40" y="203"/>
                </a:lnTo>
                <a:lnTo>
                  <a:pt x="42" y="201"/>
                </a:lnTo>
                <a:lnTo>
                  <a:pt x="43" y="200"/>
                </a:lnTo>
                <a:lnTo>
                  <a:pt x="43" y="200"/>
                </a:lnTo>
                <a:lnTo>
                  <a:pt x="42" y="200"/>
                </a:lnTo>
                <a:lnTo>
                  <a:pt x="42" y="200"/>
                </a:lnTo>
                <a:lnTo>
                  <a:pt x="41" y="200"/>
                </a:lnTo>
                <a:lnTo>
                  <a:pt x="40" y="200"/>
                </a:lnTo>
                <a:lnTo>
                  <a:pt x="40" y="200"/>
                </a:lnTo>
                <a:lnTo>
                  <a:pt x="40" y="199"/>
                </a:lnTo>
                <a:lnTo>
                  <a:pt x="41" y="198"/>
                </a:lnTo>
                <a:lnTo>
                  <a:pt x="43" y="198"/>
                </a:lnTo>
                <a:lnTo>
                  <a:pt x="45" y="196"/>
                </a:lnTo>
                <a:lnTo>
                  <a:pt x="45" y="196"/>
                </a:lnTo>
                <a:lnTo>
                  <a:pt x="45" y="194"/>
                </a:lnTo>
                <a:lnTo>
                  <a:pt x="46" y="191"/>
                </a:lnTo>
                <a:lnTo>
                  <a:pt x="46" y="191"/>
                </a:lnTo>
                <a:lnTo>
                  <a:pt x="45" y="190"/>
                </a:lnTo>
                <a:lnTo>
                  <a:pt x="43" y="190"/>
                </a:lnTo>
                <a:lnTo>
                  <a:pt x="43" y="190"/>
                </a:lnTo>
                <a:lnTo>
                  <a:pt x="43" y="188"/>
                </a:lnTo>
                <a:lnTo>
                  <a:pt x="45" y="188"/>
                </a:lnTo>
                <a:lnTo>
                  <a:pt x="45" y="186"/>
                </a:lnTo>
                <a:lnTo>
                  <a:pt x="45" y="184"/>
                </a:lnTo>
                <a:lnTo>
                  <a:pt x="45" y="184"/>
                </a:lnTo>
                <a:lnTo>
                  <a:pt x="47" y="184"/>
                </a:lnTo>
                <a:lnTo>
                  <a:pt x="47" y="183"/>
                </a:lnTo>
                <a:lnTo>
                  <a:pt x="48" y="183"/>
                </a:lnTo>
                <a:lnTo>
                  <a:pt x="51" y="183"/>
                </a:lnTo>
                <a:lnTo>
                  <a:pt x="51" y="183"/>
                </a:lnTo>
                <a:lnTo>
                  <a:pt x="50" y="184"/>
                </a:lnTo>
                <a:lnTo>
                  <a:pt x="51" y="185"/>
                </a:lnTo>
                <a:lnTo>
                  <a:pt x="52" y="188"/>
                </a:lnTo>
                <a:lnTo>
                  <a:pt x="52" y="188"/>
                </a:lnTo>
                <a:lnTo>
                  <a:pt x="53" y="186"/>
                </a:lnTo>
                <a:lnTo>
                  <a:pt x="53" y="185"/>
                </a:lnTo>
                <a:lnTo>
                  <a:pt x="53" y="185"/>
                </a:lnTo>
                <a:lnTo>
                  <a:pt x="54" y="186"/>
                </a:lnTo>
                <a:lnTo>
                  <a:pt x="54" y="186"/>
                </a:lnTo>
                <a:lnTo>
                  <a:pt x="54" y="188"/>
                </a:lnTo>
                <a:lnTo>
                  <a:pt x="53" y="188"/>
                </a:lnTo>
                <a:lnTo>
                  <a:pt x="53" y="188"/>
                </a:lnTo>
                <a:lnTo>
                  <a:pt x="54" y="189"/>
                </a:lnTo>
                <a:lnTo>
                  <a:pt x="54" y="189"/>
                </a:lnTo>
                <a:lnTo>
                  <a:pt x="53" y="190"/>
                </a:lnTo>
                <a:lnTo>
                  <a:pt x="53" y="190"/>
                </a:lnTo>
                <a:lnTo>
                  <a:pt x="53" y="190"/>
                </a:lnTo>
                <a:lnTo>
                  <a:pt x="53" y="189"/>
                </a:lnTo>
                <a:lnTo>
                  <a:pt x="53" y="189"/>
                </a:lnTo>
                <a:lnTo>
                  <a:pt x="51" y="189"/>
                </a:lnTo>
                <a:lnTo>
                  <a:pt x="50" y="188"/>
                </a:lnTo>
                <a:lnTo>
                  <a:pt x="50" y="188"/>
                </a:lnTo>
                <a:lnTo>
                  <a:pt x="48" y="189"/>
                </a:lnTo>
                <a:lnTo>
                  <a:pt x="48" y="189"/>
                </a:lnTo>
                <a:lnTo>
                  <a:pt x="50" y="191"/>
                </a:lnTo>
                <a:lnTo>
                  <a:pt x="50" y="191"/>
                </a:lnTo>
                <a:lnTo>
                  <a:pt x="48" y="191"/>
                </a:lnTo>
                <a:lnTo>
                  <a:pt x="46" y="191"/>
                </a:lnTo>
                <a:lnTo>
                  <a:pt x="46" y="191"/>
                </a:lnTo>
                <a:lnTo>
                  <a:pt x="46" y="193"/>
                </a:lnTo>
                <a:lnTo>
                  <a:pt x="47" y="193"/>
                </a:lnTo>
                <a:lnTo>
                  <a:pt x="48" y="194"/>
                </a:lnTo>
                <a:lnTo>
                  <a:pt x="48" y="194"/>
                </a:lnTo>
                <a:lnTo>
                  <a:pt x="48" y="194"/>
                </a:lnTo>
                <a:lnTo>
                  <a:pt x="50" y="194"/>
                </a:lnTo>
                <a:lnTo>
                  <a:pt x="50" y="193"/>
                </a:lnTo>
                <a:lnTo>
                  <a:pt x="50" y="193"/>
                </a:lnTo>
                <a:lnTo>
                  <a:pt x="51" y="193"/>
                </a:lnTo>
                <a:lnTo>
                  <a:pt x="51" y="193"/>
                </a:lnTo>
                <a:lnTo>
                  <a:pt x="51" y="194"/>
                </a:lnTo>
                <a:lnTo>
                  <a:pt x="51" y="195"/>
                </a:lnTo>
                <a:lnTo>
                  <a:pt x="50" y="195"/>
                </a:lnTo>
                <a:lnTo>
                  <a:pt x="50" y="195"/>
                </a:lnTo>
                <a:lnTo>
                  <a:pt x="52" y="196"/>
                </a:lnTo>
                <a:lnTo>
                  <a:pt x="52" y="199"/>
                </a:lnTo>
                <a:lnTo>
                  <a:pt x="52" y="199"/>
                </a:lnTo>
                <a:lnTo>
                  <a:pt x="50" y="199"/>
                </a:lnTo>
                <a:lnTo>
                  <a:pt x="48" y="200"/>
                </a:lnTo>
                <a:lnTo>
                  <a:pt x="48" y="201"/>
                </a:lnTo>
                <a:lnTo>
                  <a:pt x="48" y="201"/>
                </a:lnTo>
                <a:lnTo>
                  <a:pt x="48" y="201"/>
                </a:lnTo>
                <a:lnTo>
                  <a:pt x="47" y="201"/>
                </a:lnTo>
                <a:lnTo>
                  <a:pt x="47" y="201"/>
                </a:lnTo>
                <a:lnTo>
                  <a:pt x="46" y="201"/>
                </a:lnTo>
                <a:lnTo>
                  <a:pt x="46" y="201"/>
                </a:lnTo>
                <a:lnTo>
                  <a:pt x="47" y="203"/>
                </a:lnTo>
                <a:lnTo>
                  <a:pt x="47" y="204"/>
                </a:lnTo>
                <a:lnTo>
                  <a:pt x="47" y="204"/>
                </a:lnTo>
                <a:lnTo>
                  <a:pt x="46" y="205"/>
                </a:lnTo>
                <a:lnTo>
                  <a:pt x="46" y="205"/>
                </a:lnTo>
                <a:lnTo>
                  <a:pt x="46" y="205"/>
                </a:lnTo>
                <a:lnTo>
                  <a:pt x="43" y="205"/>
                </a:lnTo>
                <a:lnTo>
                  <a:pt x="41" y="205"/>
                </a:lnTo>
                <a:lnTo>
                  <a:pt x="41" y="205"/>
                </a:lnTo>
                <a:lnTo>
                  <a:pt x="42" y="206"/>
                </a:lnTo>
                <a:lnTo>
                  <a:pt x="43" y="208"/>
                </a:lnTo>
                <a:lnTo>
                  <a:pt x="43" y="209"/>
                </a:lnTo>
                <a:lnTo>
                  <a:pt x="43" y="209"/>
                </a:lnTo>
                <a:lnTo>
                  <a:pt x="42" y="209"/>
                </a:lnTo>
                <a:lnTo>
                  <a:pt x="41" y="208"/>
                </a:lnTo>
                <a:lnTo>
                  <a:pt x="41" y="208"/>
                </a:lnTo>
                <a:lnTo>
                  <a:pt x="40" y="208"/>
                </a:lnTo>
                <a:lnTo>
                  <a:pt x="40" y="208"/>
                </a:lnTo>
                <a:lnTo>
                  <a:pt x="40" y="209"/>
                </a:lnTo>
                <a:lnTo>
                  <a:pt x="40" y="209"/>
                </a:lnTo>
                <a:lnTo>
                  <a:pt x="42" y="210"/>
                </a:lnTo>
                <a:lnTo>
                  <a:pt x="42" y="210"/>
                </a:lnTo>
                <a:lnTo>
                  <a:pt x="40" y="210"/>
                </a:lnTo>
                <a:lnTo>
                  <a:pt x="40" y="211"/>
                </a:lnTo>
                <a:lnTo>
                  <a:pt x="40" y="213"/>
                </a:lnTo>
                <a:lnTo>
                  <a:pt x="40" y="213"/>
                </a:lnTo>
                <a:lnTo>
                  <a:pt x="41" y="213"/>
                </a:lnTo>
                <a:lnTo>
                  <a:pt x="42" y="214"/>
                </a:lnTo>
                <a:lnTo>
                  <a:pt x="42" y="214"/>
                </a:lnTo>
                <a:lnTo>
                  <a:pt x="43" y="214"/>
                </a:lnTo>
                <a:lnTo>
                  <a:pt x="42" y="213"/>
                </a:lnTo>
                <a:lnTo>
                  <a:pt x="42" y="211"/>
                </a:lnTo>
                <a:lnTo>
                  <a:pt x="42" y="210"/>
                </a:lnTo>
                <a:lnTo>
                  <a:pt x="42" y="210"/>
                </a:lnTo>
                <a:lnTo>
                  <a:pt x="43" y="210"/>
                </a:lnTo>
                <a:lnTo>
                  <a:pt x="43" y="210"/>
                </a:lnTo>
                <a:lnTo>
                  <a:pt x="45" y="209"/>
                </a:lnTo>
                <a:lnTo>
                  <a:pt x="45" y="209"/>
                </a:lnTo>
                <a:lnTo>
                  <a:pt x="46" y="209"/>
                </a:lnTo>
                <a:lnTo>
                  <a:pt x="46" y="209"/>
                </a:lnTo>
                <a:lnTo>
                  <a:pt x="47" y="208"/>
                </a:lnTo>
                <a:lnTo>
                  <a:pt x="47" y="208"/>
                </a:lnTo>
                <a:lnTo>
                  <a:pt x="47" y="208"/>
                </a:lnTo>
                <a:lnTo>
                  <a:pt x="48" y="210"/>
                </a:lnTo>
                <a:lnTo>
                  <a:pt x="48" y="210"/>
                </a:lnTo>
                <a:lnTo>
                  <a:pt x="46" y="209"/>
                </a:lnTo>
                <a:lnTo>
                  <a:pt x="46" y="209"/>
                </a:lnTo>
                <a:lnTo>
                  <a:pt x="47" y="211"/>
                </a:lnTo>
                <a:lnTo>
                  <a:pt x="47" y="213"/>
                </a:lnTo>
                <a:lnTo>
                  <a:pt x="47" y="213"/>
                </a:lnTo>
                <a:lnTo>
                  <a:pt x="50" y="211"/>
                </a:lnTo>
                <a:lnTo>
                  <a:pt x="50" y="210"/>
                </a:lnTo>
                <a:lnTo>
                  <a:pt x="50" y="206"/>
                </a:lnTo>
                <a:lnTo>
                  <a:pt x="50" y="206"/>
                </a:lnTo>
                <a:lnTo>
                  <a:pt x="51" y="206"/>
                </a:lnTo>
                <a:lnTo>
                  <a:pt x="51" y="208"/>
                </a:lnTo>
                <a:lnTo>
                  <a:pt x="51" y="209"/>
                </a:lnTo>
                <a:lnTo>
                  <a:pt x="51" y="209"/>
                </a:lnTo>
                <a:lnTo>
                  <a:pt x="53" y="209"/>
                </a:lnTo>
                <a:lnTo>
                  <a:pt x="54" y="209"/>
                </a:lnTo>
                <a:lnTo>
                  <a:pt x="54" y="209"/>
                </a:lnTo>
                <a:lnTo>
                  <a:pt x="56" y="209"/>
                </a:lnTo>
                <a:lnTo>
                  <a:pt x="56" y="208"/>
                </a:lnTo>
                <a:lnTo>
                  <a:pt x="56" y="208"/>
                </a:lnTo>
                <a:lnTo>
                  <a:pt x="54" y="206"/>
                </a:lnTo>
                <a:lnTo>
                  <a:pt x="54" y="205"/>
                </a:lnTo>
                <a:lnTo>
                  <a:pt x="56" y="205"/>
                </a:lnTo>
                <a:lnTo>
                  <a:pt x="56" y="205"/>
                </a:lnTo>
                <a:lnTo>
                  <a:pt x="57" y="205"/>
                </a:lnTo>
                <a:lnTo>
                  <a:pt x="57" y="208"/>
                </a:lnTo>
                <a:lnTo>
                  <a:pt x="57" y="214"/>
                </a:lnTo>
                <a:lnTo>
                  <a:pt x="57" y="214"/>
                </a:lnTo>
                <a:lnTo>
                  <a:pt x="57" y="216"/>
                </a:lnTo>
                <a:lnTo>
                  <a:pt x="57" y="219"/>
                </a:lnTo>
                <a:lnTo>
                  <a:pt x="57" y="219"/>
                </a:lnTo>
                <a:lnTo>
                  <a:pt x="57" y="218"/>
                </a:lnTo>
                <a:lnTo>
                  <a:pt x="57" y="216"/>
                </a:lnTo>
                <a:lnTo>
                  <a:pt x="57" y="216"/>
                </a:lnTo>
                <a:lnTo>
                  <a:pt x="57" y="218"/>
                </a:lnTo>
                <a:lnTo>
                  <a:pt x="57" y="219"/>
                </a:lnTo>
                <a:lnTo>
                  <a:pt x="57" y="220"/>
                </a:lnTo>
                <a:lnTo>
                  <a:pt x="57" y="220"/>
                </a:lnTo>
                <a:lnTo>
                  <a:pt x="57" y="221"/>
                </a:lnTo>
                <a:lnTo>
                  <a:pt x="56" y="223"/>
                </a:lnTo>
                <a:lnTo>
                  <a:pt x="56" y="223"/>
                </a:lnTo>
                <a:lnTo>
                  <a:pt x="58" y="225"/>
                </a:lnTo>
                <a:lnTo>
                  <a:pt x="58" y="225"/>
                </a:lnTo>
                <a:lnTo>
                  <a:pt x="57" y="228"/>
                </a:lnTo>
                <a:lnTo>
                  <a:pt x="57" y="228"/>
                </a:lnTo>
                <a:lnTo>
                  <a:pt x="58" y="230"/>
                </a:lnTo>
                <a:lnTo>
                  <a:pt x="58" y="233"/>
                </a:lnTo>
                <a:lnTo>
                  <a:pt x="57" y="234"/>
                </a:lnTo>
                <a:lnTo>
                  <a:pt x="57" y="234"/>
                </a:lnTo>
                <a:lnTo>
                  <a:pt x="56" y="233"/>
                </a:lnTo>
                <a:lnTo>
                  <a:pt x="54" y="231"/>
                </a:lnTo>
                <a:lnTo>
                  <a:pt x="53" y="230"/>
                </a:lnTo>
                <a:lnTo>
                  <a:pt x="54" y="228"/>
                </a:lnTo>
                <a:lnTo>
                  <a:pt x="54" y="228"/>
                </a:lnTo>
                <a:lnTo>
                  <a:pt x="53" y="228"/>
                </a:lnTo>
                <a:lnTo>
                  <a:pt x="53" y="229"/>
                </a:lnTo>
                <a:lnTo>
                  <a:pt x="52" y="233"/>
                </a:lnTo>
                <a:lnTo>
                  <a:pt x="52" y="233"/>
                </a:lnTo>
                <a:lnTo>
                  <a:pt x="53" y="233"/>
                </a:lnTo>
                <a:lnTo>
                  <a:pt x="54" y="233"/>
                </a:lnTo>
                <a:lnTo>
                  <a:pt x="54" y="233"/>
                </a:lnTo>
                <a:lnTo>
                  <a:pt x="54" y="234"/>
                </a:lnTo>
                <a:lnTo>
                  <a:pt x="56" y="235"/>
                </a:lnTo>
                <a:lnTo>
                  <a:pt x="56" y="235"/>
                </a:lnTo>
                <a:lnTo>
                  <a:pt x="56" y="237"/>
                </a:lnTo>
                <a:lnTo>
                  <a:pt x="56" y="238"/>
                </a:lnTo>
                <a:lnTo>
                  <a:pt x="57" y="238"/>
                </a:lnTo>
                <a:lnTo>
                  <a:pt x="57" y="238"/>
                </a:lnTo>
                <a:lnTo>
                  <a:pt x="57" y="237"/>
                </a:lnTo>
                <a:lnTo>
                  <a:pt x="57" y="237"/>
                </a:lnTo>
                <a:lnTo>
                  <a:pt x="57" y="235"/>
                </a:lnTo>
                <a:lnTo>
                  <a:pt x="58" y="234"/>
                </a:lnTo>
                <a:lnTo>
                  <a:pt x="58" y="234"/>
                </a:lnTo>
                <a:lnTo>
                  <a:pt x="58" y="237"/>
                </a:lnTo>
                <a:lnTo>
                  <a:pt x="58" y="239"/>
                </a:lnTo>
                <a:lnTo>
                  <a:pt x="58" y="244"/>
                </a:lnTo>
                <a:lnTo>
                  <a:pt x="58" y="244"/>
                </a:lnTo>
                <a:lnTo>
                  <a:pt x="59" y="247"/>
                </a:lnTo>
                <a:lnTo>
                  <a:pt x="59" y="247"/>
                </a:lnTo>
                <a:lnTo>
                  <a:pt x="59" y="255"/>
                </a:lnTo>
                <a:lnTo>
                  <a:pt x="59" y="255"/>
                </a:lnTo>
                <a:lnTo>
                  <a:pt x="59" y="262"/>
                </a:lnTo>
                <a:lnTo>
                  <a:pt x="59" y="268"/>
                </a:lnTo>
                <a:lnTo>
                  <a:pt x="59" y="268"/>
                </a:lnTo>
                <a:lnTo>
                  <a:pt x="58" y="268"/>
                </a:lnTo>
                <a:lnTo>
                  <a:pt x="58" y="268"/>
                </a:lnTo>
                <a:lnTo>
                  <a:pt x="58" y="269"/>
                </a:lnTo>
                <a:lnTo>
                  <a:pt x="59" y="270"/>
                </a:lnTo>
                <a:lnTo>
                  <a:pt x="59" y="270"/>
                </a:lnTo>
                <a:lnTo>
                  <a:pt x="57" y="270"/>
                </a:lnTo>
                <a:lnTo>
                  <a:pt x="58" y="270"/>
                </a:lnTo>
                <a:lnTo>
                  <a:pt x="58" y="273"/>
                </a:lnTo>
                <a:lnTo>
                  <a:pt x="59" y="274"/>
                </a:lnTo>
                <a:lnTo>
                  <a:pt x="59" y="274"/>
                </a:lnTo>
                <a:lnTo>
                  <a:pt x="59" y="275"/>
                </a:lnTo>
                <a:lnTo>
                  <a:pt x="60" y="275"/>
                </a:lnTo>
                <a:lnTo>
                  <a:pt x="60" y="275"/>
                </a:lnTo>
                <a:lnTo>
                  <a:pt x="60" y="279"/>
                </a:lnTo>
                <a:lnTo>
                  <a:pt x="60" y="280"/>
                </a:lnTo>
                <a:lnTo>
                  <a:pt x="59" y="282"/>
                </a:lnTo>
                <a:lnTo>
                  <a:pt x="59" y="282"/>
                </a:lnTo>
                <a:lnTo>
                  <a:pt x="59" y="283"/>
                </a:lnTo>
                <a:lnTo>
                  <a:pt x="59" y="283"/>
                </a:lnTo>
                <a:lnTo>
                  <a:pt x="60" y="284"/>
                </a:lnTo>
                <a:lnTo>
                  <a:pt x="60" y="285"/>
                </a:lnTo>
                <a:lnTo>
                  <a:pt x="60" y="285"/>
                </a:lnTo>
                <a:lnTo>
                  <a:pt x="58" y="285"/>
                </a:lnTo>
                <a:lnTo>
                  <a:pt x="58" y="283"/>
                </a:lnTo>
                <a:lnTo>
                  <a:pt x="58" y="283"/>
                </a:lnTo>
                <a:lnTo>
                  <a:pt x="57" y="283"/>
                </a:lnTo>
                <a:lnTo>
                  <a:pt x="57" y="284"/>
                </a:lnTo>
                <a:lnTo>
                  <a:pt x="56" y="287"/>
                </a:lnTo>
                <a:lnTo>
                  <a:pt x="56" y="287"/>
                </a:lnTo>
                <a:lnTo>
                  <a:pt x="58" y="287"/>
                </a:lnTo>
                <a:lnTo>
                  <a:pt x="59" y="285"/>
                </a:lnTo>
                <a:lnTo>
                  <a:pt x="59" y="285"/>
                </a:lnTo>
                <a:lnTo>
                  <a:pt x="60" y="308"/>
                </a:lnTo>
                <a:lnTo>
                  <a:pt x="60" y="329"/>
                </a:lnTo>
                <a:lnTo>
                  <a:pt x="59" y="372"/>
                </a:lnTo>
                <a:lnTo>
                  <a:pt x="59" y="372"/>
                </a:lnTo>
                <a:lnTo>
                  <a:pt x="59" y="384"/>
                </a:lnTo>
                <a:lnTo>
                  <a:pt x="59" y="384"/>
                </a:lnTo>
                <a:lnTo>
                  <a:pt x="59" y="387"/>
                </a:lnTo>
                <a:lnTo>
                  <a:pt x="59" y="387"/>
                </a:lnTo>
                <a:lnTo>
                  <a:pt x="59" y="395"/>
                </a:lnTo>
                <a:lnTo>
                  <a:pt x="59" y="395"/>
                </a:lnTo>
                <a:lnTo>
                  <a:pt x="59" y="402"/>
                </a:lnTo>
                <a:lnTo>
                  <a:pt x="59" y="402"/>
                </a:lnTo>
                <a:lnTo>
                  <a:pt x="59" y="409"/>
                </a:lnTo>
                <a:lnTo>
                  <a:pt x="59" y="418"/>
                </a:lnTo>
                <a:lnTo>
                  <a:pt x="59" y="418"/>
                </a:lnTo>
                <a:lnTo>
                  <a:pt x="60" y="423"/>
                </a:lnTo>
                <a:lnTo>
                  <a:pt x="60" y="425"/>
                </a:lnTo>
                <a:lnTo>
                  <a:pt x="59" y="428"/>
                </a:lnTo>
                <a:lnTo>
                  <a:pt x="59" y="428"/>
                </a:lnTo>
                <a:lnTo>
                  <a:pt x="59" y="433"/>
                </a:lnTo>
                <a:lnTo>
                  <a:pt x="59" y="437"/>
                </a:lnTo>
                <a:lnTo>
                  <a:pt x="59" y="437"/>
                </a:lnTo>
                <a:lnTo>
                  <a:pt x="59" y="435"/>
                </a:lnTo>
                <a:lnTo>
                  <a:pt x="60" y="435"/>
                </a:lnTo>
                <a:lnTo>
                  <a:pt x="60" y="435"/>
                </a:lnTo>
                <a:lnTo>
                  <a:pt x="60" y="442"/>
                </a:lnTo>
                <a:lnTo>
                  <a:pt x="60" y="448"/>
                </a:lnTo>
                <a:lnTo>
                  <a:pt x="60" y="448"/>
                </a:lnTo>
                <a:lnTo>
                  <a:pt x="58" y="447"/>
                </a:lnTo>
                <a:lnTo>
                  <a:pt x="58" y="447"/>
                </a:lnTo>
                <a:lnTo>
                  <a:pt x="58" y="448"/>
                </a:lnTo>
                <a:lnTo>
                  <a:pt x="59" y="449"/>
                </a:lnTo>
                <a:lnTo>
                  <a:pt x="60" y="450"/>
                </a:lnTo>
                <a:lnTo>
                  <a:pt x="60" y="450"/>
                </a:lnTo>
                <a:lnTo>
                  <a:pt x="60" y="450"/>
                </a:lnTo>
                <a:lnTo>
                  <a:pt x="59" y="450"/>
                </a:lnTo>
                <a:lnTo>
                  <a:pt x="58" y="450"/>
                </a:lnTo>
                <a:lnTo>
                  <a:pt x="58" y="450"/>
                </a:lnTo>
                <a:lnTo>
                  <a:pt x="59" y="454"/>
                </a:lnTo>
                <a:lnTo>
                  <a:pt x="59" y="454"/>
                </a:lnTo>
                <a:lnTo>
                  <a:pt x="59" y="457"/>
                </a:lnTo>
                <a:lnTo>
                  <a:pt x="59" y="459"/>
                </a:lnTo>
                <a:lnTo>
                  <a:pt x="59" y="459"/>
                </a:lnTo>
                <a:lnTo>
                  <a:pt x="59" y="463"/>
                </a:lnTo>
                <a:lnTo>
                  <a:pt x="59" y="463"/>
                </a:lnTo>
                <a:lnTo>
                  <a:pt x="59" y="465"/>
                </a:lnTo>
                <a:lnTo>
                  <a:pt x="60" y="469"/>
                </a:lnTo>
                <a:lnTo>
                  <a:pt x="60" y="469"/>
                </a:lnTo>
                <a:lnTo>
                  <a:pt x="59" y="472"/>
                </a:lnTo>
                <a:lnTo>
                  <a:pt x="59" y="472"/>
                </a:lnTo>
                <a:lnTo>
                  <a:pt x="59" y="473"/>
                </a:lnTo>
                <a:lnTo>
                  <a:pt x="59" y="474"/>
                </a:lnTo>
                <a:lnTo>
                  <a:pt x="59" y="474"/>
                </a:lnTo>
                <a:lnTo>
                  <a:pt x="59" y="474"/>
                </a:lnTo>
                <a:lnTo>
                  <a:pt x="60" y="484"/>
                </a:lnTo>
                <a:lnTo>
                  <a:pt x="60" y="484"/>
                </a:lnTo>
                <a:lnTo>
                  <a:pt x="60" y="487"/>
                </a:lnTo>
                <a:lnTo>
                  <a:pt x="60" y="487"/>
                </a:lnTo>
                <a:lnTo>
                  <a:pt x="60" y="489"/>
                </a:lnTo>
                <a:lnTo>
                  <a:pt x="60" y="489"/>
                </a:lnTo>
                <a:lnTo>
                  <a:pt x="60" y="491"/>
                </a:lnTo>
                <a:lnTo>
                  <a:pt x="59" y="491"/>
                </a:lnTo>
                <a:lnTo>
                  <a:pt x="59" y="491"/>
                </a:lnTo>
                <a:lnTo>
                  <a:pt x="60" y="493"/>
                </a:lnTo>
                <a:lnTo>
                  <a:pt x="60" y="493"/>
                </a:lnTo>
                <a:lnTo>
                  <a:pt x="59" y="497"/>
                </a:lnTo>
                <a:lnTo>
                  <a:pt x="59" y="502"/>
                </a:lnTo>
                <a:lnTo>
                  <a:pt x="59" y="502"/>
                </a:lnTo>
                <a:lnTo>
                  <a:pt x="60" y="504"/>
                </a:lnTo>
                <a:lnTo>
                  <a:pt x="60" y="504"/>
                </a:lnTo>
                <a:lnTo>
                  <a:pt x="59" y="507"/>
                </a:lnTo>
                <a:lnTo>
                  <a:pt x="59" y="507"/>
                </a:lnTo>
                <a:lnTo>
                  <a:pt x="60" y="509"/>
                </a:lnTo>
                <a:lnTo>
                  <a:pt x="59" y="512"/>
                </a:lnTo>
                <a:lnTo>
                  <a:pt x="59" y="512"/>
                </a:lnTo>
                <a:lnTo>
                  <a:pt x="60" y="517"/>
                </a:lnTo>
                <a:lnTo>
                  <a:pt x="60" y="517"/>
                </a:lnTo>
                <a:lnTo>
                  <a:pt x="60" y="518"/>
                </a:lnTo>
                <a:lnTo>
                  <a:pt x="60" y="518"/>
                </a:lnTo>
                <a:lnTo>
                  <a:pt x="62" y="533"/>
                </a:lnTo>
                <a:lnTo>
                  <a:pt x="62" y="533"/>
                </a:lnTo>
                <a:lnTo>
                  <a:pt x="60" y="534"/>
                </a:lnTo>
                <a:lnTo>
                  <a:pt x="60" y="534"/>
                </a:lnTo>
                <a:lnTo>
                  <a:pt x="60" y="541"/>
                </a:lnTo>
                <a:lnTo>
                  <a:pt x="60" y="546"/>
                </a:lnTo>
                <a:lnTo>
                  <a:pt x="60" y="546"/>
                </a:lnTo>
                <a:lnTo>
                  <a:pt x="60" y="547"/>
                </a:lnTo>
                <a:lnTo>
                  <a:pt x="59" y="547"/>
                </a:lnTo>
                <a:lnTo>
                  <a:pt x="59" y="547"/>
                </a:lnTo>
                <a:lnTo>
                  <a:pt x="59" y="557"/>
                </a:lnTo>
                <a:lnTo>
                  <a:pt x="59" y="557"/>
                </a:lnTo>
                <a:lnTo>
                  <a:pt x="59" y="558"/>
                </a:lnTo>
                <a:lnTo>
                  <a:pt x="58" y="558"/>
                </a:lnTo>
                <a:lnTo>
                  <a:pt x="58" y="558"/>
                </a:lnTo>
                <a:lnTo>
                  <a:pt x="58" y="558"/>
                </a:lnTo>
                <a:lnTo>
                  <a:pt x="59" y="559"/>
                </a:lnTo>
                <a:lnTo>
                  <a:pt x="59" y="559"/>
                </a:lnTo>
                <a:lnTo>
                  <a:pt x="59" y="564"/>
                </a:lnTo>
                <a:lnTo>
                  <a:pt x="59" y="567"/>
                </a:lnTo>
                <a:lnTo>
                  <a:pt x="58" y="568"/>
                </a:lnTo>
                <a:lnTo>
                  <a:pt x="58" y="568"/>
                </a:lnTo>
                <a:lnTo>
                  <a:pt x="58" y="573"/>
                </a:lnTo>
                <a:lnTo>
                  <a:pt x="58" y="573"/>
                </a:lnTo>
                <a:lnTo>
                  <a:pt x="57" y="574"/>
                </a:lnTo>
                <a:lnTo>
                  <a:pt x="56" y="574"/>
                </a:lnTo>
                <a:lnTo>
                  <a:pt x="56" y="574"/>
                </a:lnTo>
                <a:lnTo>
                  <a:pt x="56" y="576"/>
                </a:lnTo>
                <a:lnTo>
                  <a:pt x="56" y="576"/>
                </a:lnTo>
                <a:lnTo>
                  <a:pt x="58" y="576"/>
                </a:lnTo>
                <a:lnTo>
                  <a:pt x="58" y="576"/>
                </a:lnTo>
                <a:lnTo>
                  <a:pt x="58" y="578"/>
                </a:lnTo>
                <a:lnTo>
                  <a:pt x="57" y="578"/>
                </a:lnTo>
                <a:lnTo>
                  <a:pt x="56" y="581"/>
                </a:lnTo>
                <a:lnTo>
                  <a:pt x="56" y="581"/>
                </a:lnTo>
                <a:lnTo>
                  <a:pt x="57" y="582"/>
                </a:lnTo>
                <a:lnTo>
                  <a:pt x="58" y="582"/>
                </a:lnTo>
                <a:lnTo>
                  <a:pt x="58" y="582"/>
                </a:lnTo>
                <a:lnTo>
                  <a:pt x="58" y="588"/>
                </a:lnTo>
                <a:lnTo>
                  <a:pt x="57" y="593"/>
                </a:lnTo>
                <a:lnTo>
                  <a:pt x="57" y="593"/>
                </a:lnTo>
                <a:lnTo>
                  <a:pt x="56" y="597"/>
                </a:lnTo>
                <a:lnTo>
                  <a:pt x="56" y="597"/>
                </a:lnTo>
                <a:lnTo>
                  <a:pt x="57" y="604"/>
                </a:lnTo>
                <a:lnTo>
                  <a:pt x="57" y="604"/>
                </a:lnTo>
                <a:lnTo>
                  <a:pt x="57" y="607"/>
                </a:lnTo>
                <a:lnTo>
                  <a:pt x="56" y="609"/>
                </a:lnTo>
                <a:lnTo>
                  <a:pt x="56" y="609"/>
                </a:lnTo>
                <a:lnTo>
                  <a:pt x="57" y="611"/>
                </a:lnTo>
                <a:lnTo>
                  <a:pt x="57" y="611"/>
                </a:lnTo>
                <a:lnTo>
                  <a:pt x="57" y="613"/>
                </a:lnTo>
                <a:lnTo>
                  <a:pt x="57" y="614"/>
                </a:lnTo>
                <a:lnTo>
                  <a:pt x="58" y="617"/>
                </a:lnTo>
                <a:lnTo>
                  <a:pt x="58" y="619"/>
                </a:lnTo>
                <a:lnTo>
                  <a:pt x="58" y="619"/>
                </a:lnTo>
                <a:lnTo>
                  <a:pt x="59" y="621"/>
                </a:lnTo>
                <a:lnTo>
                  <a:pt x="59" y="621"/>
                </a:lnTo>
                <a:lnTo>
                  <a:pt x="60" y="623"/>
                </a:lnTo>
                <a:lnTo>
                  <a:pt x="60" y="623"/>
                </a:lnTo>
                <a:lnTo>
                  <a:pt x="62" y="622"/>
                </a:lnTo>
                <a:lnTo>
                  <a:pt x="62" y="622"/>
                </a:lnTo>
                <a:lnTo>
                  <a:pt x="60" y="621"/>
                </a:lnTo>
                <a:lnTo>
                  <a:pt x="60" y="621"/>
                </a:lnTo>
                <a:lnTo>
                  <a:pt x="60" y="619"/>
                </a:lnTo>
                <a:lnTo>
                  <a:pt x="60" y="619"/>
                </a:lnTo>
                <a:lnTo>
                  <a:pt x="59" y="618"/>
                </a:lnTo>
                <a:lnTo>
                  <a:pt x="59" y="618"/>
                </a:lnTo>
                <a:lnTo>
                  <a:pt x="59" y="614"/>
                </a:lnTo>
                <a:lnTo>
                  <a:pt x="59" y="614"/>
                </a:lnTo>
                <a:lnTo>
                  <a:pt x="59" y="612"/>
                </a:lnTo>
                <a:lnTo>
                  <a:pt x="59" y="609"/>
                </a:lnTo>
                <a:lnTo>
                  <a:pt x="59" y="609"/>
                </a:lnTo>
                <a:lnTo>
                  <a:pt x="60" y="607"/>
                </a:lnTo>
                <a:lnTo>
                  <a:pt x="60" y="607"/>
                </a:lnTo>
                <a:lnTo>
                  <a:pt x="60" y="603"/>
                </a:lnTo>
                <a:lnTo>
                  <a:pt x="60" y="603"/>
                </a:lnTo>
                <a:lnTo>
                  <a:pt x="60" y="599"/>
                </a:lnTo>
                <a:lnTo>
                  <a:pt x="60" y="599"/>
                </a:lnTo>
                <a:lnTo>
                  <a:pt x="60" y="592"/>
                </a:lnTo>
                <a:lnTo>
                  <a:pt x="60" y="592"/>
                </a:lnTo>
                <a:lnTo>
                  <a:pt x="62" y="592"/>
                </a:lnTo>
                <a:lnTo>
                  <a:pt x="62" y="592"/>
                </a:lnTo>
                <a:lnTo>
                  <a:pt x="63" y="589"/>
                </a:lnTo>
                <a:lnTo>
                  <a:pt x="63" y="589"/>
                </a:lnTo>
                <a:lnTo>
                  <a:pt x="64" y="589"/>
                </a:lnTo>
                <a:lnTo>
                  <a:pt x="64" y="589"/>
                </a:lnTo>
                <a:lnTo>
                  <a:pt x="63" y="588"/>
                </a:lnTo>
                <a:lnTo>
                  <a:pt x="63" y="588"/>
                </a:lnTo>
                <a:lnTo>
                  <a:pt x="63" y="588"/>
                </a:lnTo>
                <a:lnTo>
                  <a:pt x="62" y="588"/>
                </a:lnTo>
                <a:lnTo>
                  <a:pt x="62" y="589"/>
                </a:lnTo>
                <a:lnTo>
                  <a:pt x="62" y="591"/>
                </a:lnTo>
                <a:lnTo>
                  <a:pt x="62" y="591"/>
                </a:lnTo>
                <a:lnTo>
                  <a:pt x="60" y="589"/>
                </a:lnTo>
                <a:lnTo>
                  <a:pt x="60" y="587"/>
                </a:lnTo>
                <a:lnTo>
                  <a:pt x="62" y="582"/>
                </a:lnTo>
                <a:lnTo>
                  <a:pt x="62" y="582"/>
                </a:lnTo>
                <a:lnTo>
                  <a:pt x="62" y="582"/>
                </a:lnTo>
                <a:lnTo>
                  <a:pt x="62" y="581"/>
                </a:lnTo>
                <a:lnTo>
                  <a:pt x="60" y="581"/>
                </a:lnTo>
                <a:lnTo>
                  <a:pt x="62" y="579"/>
                </a:lnTo>
                <a:lnTo>
                  <a:pt x="62" y="579"/>
                </a:lnTo>
                <a:lnTo>
                  <a:pt x="63" y="579"/>
                </a:lnTo>
                <a:lnTo>
                  <a:pt x="63" y="581"/>
                </a:lnTo>
                <a:lnTo>
                  <a:pt x="63" y="581"/>
                </a:lnTo>
                <a:lnTo>
                  <a:pt x="64" y="582"/>
                </a:lnTo>
                <a:lnTo>
                  <a:pt x="64" y="582"/>
                </a:lnTo>
                <a:lnTo>
                  <a:pt x="64" y="582"/>
                </a:lnTo>
                <a:lnTo>
                  <a:pt x="63" y="583"/>
                </a:lnTo>
                <a:lnTo>
                  <a:pt x="63" y="583"/>
                </a:lnTo>
                <a:lnTo>
                  <a:pt x="63" y="583"/>
                </a:lnTo>
                <a:lnTo>
                  <a:pt x="63" y="582"/>
                </a:lnTo>
                <a:lnTo>
                  <a:pt x="63" y="582"/>
                </a:lnTo>
                <a:lnTo>
                  <a:pt x="62" y="583"/>
                </a:lnTo>
                <a:lnTo>
                  <a:pt x="62" y="584"/>
                </a:lnTo>
                <a:lnTo>
                  <a:pt x="62" y="587"/>
                </a:lnTo>
                <a:lnTo>
                  <a:pt x="62" y="587"/>
                </a:lnTo>
                <a:lnTo>
                  <a:pt x="63" y="587"/>
                </a:lnTo>
                <a:lnTo>
                  <a:pt x="64" y="586"/>
                </a:lnTo>
                <a:lnTo>
                  <a:pt x="64" y="584"/>
                </a:lnTo>
                <a:lnTo>
                  <a:pt x="65" y="584"/>
                </a:lnTo>
                <a:lnTo>
                  <a:pt x="65" y="584"/>
                </a:lnTo>
                <a:lnTo>
                  <a:pt x="64" y="581"/>
                </a:lnTo>
                <a:lnTo>
                  <a:pt x="63" y="578"/>
                </a:lnTo>
                <a:lnTo>
                  <a:pt x="64" y="576"/>
                </a:lnTo>
                <a:lnTo>
                  <a:pt x="64" y="576"/>
                </a:lnTo>
                <a:lnTo>
                  <a:pt x="63" y="576"/>
                </a:lnTo>
                <a:lnTo>
                  <a:pt x="63" y="577"/>
                </a:lnTo>
                <a:lnTo>
                  <a:pt x="62" y="578"/>
                </a:lnTo>
                <a:lnTo>
                  <a:pt x="60" y="578"/>
                </a:lnTo>
                <a:lnTo>
                  <a:pt x="60" y="578"/>
                </a:lnTo>
                <a:lnTo>
                  <a:pt x="62" y="574"/>
                </a:lnTo>
                <a:lnTo>
                  <a:pt x="63" y="572"/>
                </a:lnTo>
                <a:lnTo>
                  <a:pt x="63" y="572"/>
                </a:lnTo>
                <a:lnTo>
                  <a:pt x="63" y="574"/>
                </a:lnTo>
                <a:lnTo>
                  <a:pt x="64" y="574"/>
                </a:lnTo>
                <a:lnTo>
                  <a:pt x="65" y="574"/>
                </a:lnTo>
                <a:lnTo>
                  <a:pt x="65" y="574"/>
                </a:lnTo>
                <a:lnTo>
                  <a:pt x="64" y="573"/>
                </a:lnTo>
                <a:lnTo>
                  <a:pt x="64" y="573"/>
                </a:lnTo>
                <a:lnTo>
                  <a:pt x="64" y="572"/>
                </a:lnTo>
                <a:lnTo>
                  <a:pt x="64" y="572"/>
                </a:lnTo>
                <a:lnTo>
                  <a:pt x="65" y="572"/>
                </a:lnTo>
                <a:lnTo>
                  <a:pt x="66" y="571"/>
                </a:lnTo>
                <a:lnTo>
                  <a:pt x="65" y="567"/>
                </a:lnTo>
                <a:lnTo>
                  <a:pt x="65" y="567"/>
                </a:lnTo>
                <a:lnTo>
                  <a:pt x="64" y="568"/>
                </a:lnTo>
                <a:lnTo>
                  <a:pt x="63" y="571"/>
                </a:lnTo>
                <a:lnTo>
                  <a:pt x="63" y="571"/>
                </a:lnTo>
                <a:lnTo>
                  <a:pt x="63" y="569"/>
                </a:lnTo>
                <a:lnTo>
                  <a:pt x="63" y="568"/>
                </a:lnTo>
                <a:lnTo>
                  <a:pt x="63" y="566"/>
                </a:lnTo>
                <a:lnTo>
                  <a:pt x="63" y="566"/>
                </a:lnTo>
                <a:lnTo>
                  <a:pt x="64" y="567"/>
                </a:lnTo>
                <a:lnTo>
                  <a:pt x="65" y="566"/>
                </a:lnTo>
                <a:lnTo>
                  <a:pt x="66" y="564"/>
                </a:lnTo>
                <a:lnTo>
                  <a:pt x="66" y="564"/>
                </a:lnTo>
                <a:lnTo>
                  <a:pt x="65" y="564"/>
                </a:lnTo>
                <a:lnTo>
                  <a:pt x="65" y="564"/>
                </a:lnTo>
                <a:lnTo>
                  <a:pt x="64" y="564"/>
                </a:lnTo>
                <a:lnTo>
                  <a:pt x="64" y="564"/>
                </a:lnTo>
                <a:lnTo>
                  <a:pt x="64" y="564"/>
                </a:lnTo>
                <a:lnTo>
                  <a:pt x="65" y="563"/>
                </a:lnTo>
                <a:lnTo>
                  <a:pt x="65" y="562"/>
                </a:lnTo>
                <a:lnTo>
                  <a:pt x="66" y="561"/>
                </a:lnTo>
                <a:lnTo>
                  <a:pt x="66" y="561"/>
                </a:lnTo>
                <a:lnTo>
                  <a:pt x="66" y="561"/>
                </a:lnTo>
                <a:lnTo>
                  <a:pt x="65" y="561"/>
                </a:lnTo>
                <a:lnTo>
                  <a:pt x="65" y="562"/>
                </a:lnTo>
                <a:lnTo>
                  <a:pt x="65" y="562"/>
                </a:lnTo>
                <a:lnTo>
                  <a:pt x="65" y="551"/>
                </a:lnTo>
                <a:lnTo>
                  <a:pt x="66" y="539"/>
                </a:lnTo>
                <a:lnTo>
                  <a:pt x="66" y="539"/>
                </a:lnTo>
                <a:lnTo>
                  <a:pt x="66" y="537"/>
                </a:lnTo>
                <a:lnTo>
                  <a:pt x="66" y="536"/>
                </a:lnTo>
                <a:lnTo>
                  <a:pt x="65" y="534"/>
                </a:lnTo>
                <a:lnTo>
                  <a:pt x="65" y="534"/>
                </a:lnTo>
                <a:lnTo>
                  <a:pt x="66" y="527"/>
                </a:lnTo>
                <a:lnTo>
                  <a:pt x="66" y="521"/>
                </a:lnTo>
                <a:lnTo>
                  <a:pt x="66" y="521"/>
                </a:lnTo>
                <a:lnTo>
                  <a:pt x="68" y="522"/>
                </a:lnTo>
                <a:lnTo>
                  <a:pt x="68" y="524"/>
                </a:lnTo>
                <a:lnTo>
                  <a:pt x="68" y="528"/>
                </a:lnTo>
                <a:lnTo>
                  <a:pt x="68" y="528"/>
                </a:lnTo>
                <a:lnTo>
                  <a:pt x="68" y="533"/>
                </a:lnTo>
                <a:lnTo>
                  <a:pt x="68" y="538"/>
                </a:lnTo>
                <a:lnTo>
                  <a:pt x="68" y="538"/>
                </a:lnTo>
                <a:lnTo>
                  <a:pt x="70" y="538"/>
                </a:lnTo>
                <a:lnTo>
                  <a:pt x="71" y="538"/>
                </a:lnTo>
                <a:lnTo>
                  <a:pt x="71" y="538"/>
                </a:lnTo>
                <a:lnTo>
                  <a:pt x="71" y="534"/>
                </a:lnTo>
                <a:lnTo>
                  <a:pt x="71" y="533"/>
                </a:lnTo>
                <a:lnTo>
                  <a:pt x="71" y="533"/>
                </a:lnTo>
                <a:lnTo>
                  <a:pt x="70" y="537"/>
                </a:lnTo>
                <a:lnTo>
                  <a:pt x="70" y="537"/>
                </a:lnTo>
                <a:lnTo>
                  <a:pt x="69" y="536"/>
                </a:lnTo>
                <a:lnTo>
                  <a:pt x="69" y="533"/>
                </a:lnTo>
                <a:lnTo>
                  <a:pt x="70" y="532"/>
                </a:lnTo>
                <a:lnTo>
                  <a:pt x="70" y="529"/>
                </a:lnTo>
                <a:lnTo>
                  <a:pt x="70" y="529"/>
                </a:lnTo>
                <a:lnTo>
                  <a:pt x="70" y="529"/>
                </a:lnTo>
                <a:lnTo>
                  <a:pt x="70" y="531"/>
                </a:lnTo>
                <a:lnTo>
                  <a:pt x="70" y="532"/>
                </a:lnTo>
                <a:lnTo>
                  <a:pt x="69" y="532"/>
                </a:lnTo>
                <a:lnTo>
                  <a:pt x="69" y="532"/>
                </a:lnTo>
                <a:lnTo>
                  <a:pt x="70" y="483"/>
                </a:lnTo>
                <a:lnTo>
                  <a:pt x="70" y="483"/>
                </a:lnTo>
                <a:lnTo>
                  <a:pt x="70" y="481"/>
                </a:lnTo>
                <a:lnTo>
                  <a:pt x="70" y="481"/>
                </a:lnTo>
                <a:lnTo>
                  <a:pt x="70" y="477"/>
                </a:lnTo>
                <a:lnTo>
                  <a:pt x="70" y="477"/>
                </a:lnTo>
                <a:lnTo>
                  <a:pt x="71" y="473"/>
                </a:lnTo>
                <a:lnTo>
                  <a:pt x="71" y="472"/>
                </a:lnTo>
                <a:lnTo>
                  <a:pt x="70" y="471"/>
                </a:lnTo>
                <a:lnTo>
                  <a:pt x="70" y="471"/>
                </a:lnTo>
                <a:lnTo>
                  <a:pt x="71" y="469"/>
                </a:lnTo>
                <a:lnTo>
                  <a:pt x="72" y="468"/>
                </a:lnTo>
                <a:lnTo>
                  <a:pt x="72" y="468"/>
                </a:lnTo>
                <a:lnTo>
                  <a:pt x="71" y="467"/>
                </a:lnTo>
                <a:lnTo>
                  <a:pt x="71" y="468"/>
                </a:lnTo>
                <a:lnTo>
                  <a:pt x="71" y="468"/>
                </a:lnTo>
                <a:lnTo>
                  <a:pt x="70" y="459"/>
                </a:lnTo>
                <a:lnTo>
                  <a:pt x="70" y="452"/>
                </a:lnTo>
                <a:lnTo>
                  <a:pt x="70" y="444"/>
                </a:lnTo>
                <a:lnTo>
                  <a:pt x="70" y="437"/>
                </a:lnTo>
                <a:lnTo>
                  <a:pt x="70" y="437"/>
                </a:lnTo>
                <a:lnTo>
                  <a:pt x="70" y="437"/>
                </a:lnTo>
                <a:lnTo>
                  <a:pt x="71" y="437"/>
                </a:lnTo>
                <a:lnTo>
                  <a:pt x="71" y="437"/>
                </a:lnTo>
                <a:lnTo>
                  <a:pt x="70" y="434"/>
                </a:lnTo>
                <a:lnTo>
                  <a:pt x="70" y="429"/>
                </a:lnTo>
                <a:lnTo>
                  <a:pt x="70" y="429"/>
                </a:lnTo>
                <a:lnTo>
                  <a:pt x="70" y="430"/>
                </a:lnTo>
                <a:lnTo>
                  <a:pt x="71" y="430"/>
                </a:lnTo>
                <a:lnTo>
                  <a:pt x="71" y="432"/>
                </a:lnTo>
                <a:lnTo>
                  <a:pt x="72" y="432"/>
                </a:lnTo>
                <a:lnTo>
                  <a:pt x="72" y="432"/>
                </a:lnTo>
                <a:lnTo>
                  <a:pt x="71" y="429"/>
                </a:lnTo>
                <a:lnTo>
                  <a:pt x="71" y="428"/>
                </a:lnTo>
                <a:lnTo>
                  <a:pt x="71" y="427"/>
                </a:lnTo>
                <a:lnTo>
                  <a:pt x="71" y="427"/>
                </a:lnTo>
                <a:lnTo>
                  <a:pt x="72" y="427"/>
                </a:lnTo>
                <a:lnTo>
                  <a:pt x="72" y="428"/>
                </a:lnTo>
                <a:lnTo>
                  <a:pt x="72" y="428"/>
                </a:lnTo>
                <a:lnTo>
                  <a:pt x="74" y="429"/>
                </a:lnTo>
                <a:lnTo>
                  <a:pt x="74" y="429"/>
                </a:lnTo>
                <a:lnTo>
                  <a:pt x="72" y="432"/>
                </a:lnTo>
                <a:lnTo>
                  <a:pt x="72" y="433"/>
                </a:lnTo>
                <a:lnTo>
                  <a:pt x="72" y="433"/>
                </a:lnTo>
                <a:lnTo>
                  <a:pt x="74" y="434"/>
                </a:lnTo>
                <a:lnTo>
                  <a:pt x="74" y="434"/>
                </a:lnTo>
                <a:lnTo>
                  <a:pt x="75" y="434"/>
                </a:lnTo>
                <a:lnTo>
                  <a:pt x="76" y="433"/>
                </a:lnTo>
                <a:lnTo>
                  <a:pt x="76" y="433"/>
                </a:lnTo>
                <a:lnTo>
                  <a:pt x="77" y="435"/>
                </a:lnTo>
                <a:lnTo>
                  <a:pt x="80" y="435"/>
                </a:lnTo>
                <a:lnTo>
                  <a:pt x="80" y="435"/>
                </a:lnTo>
                <a:lnTo>
                  <a:pt x="81" y="435"/>
                </a:lnTo>
                <a:lnTo>
                  <a:pt x="81" y="434"/>
                </a:lnTo>
                <a:lnTo>
                  <a:pt x="81" y="432"/>
                </a:lnTo>
                <a:lnTo>
                  <a:pt x="81" y="432"/>
                </a:lnTo>
                <a:lnTo>
                  <a:pt x="81" y="432"/>
                </a:lnTo>
                <a:lnTo>
                  <a:pt x="82" y="432"/>
                </a:lnTo>
                <a:lnTo>
                  <a:pt x="82" y="432"/>
                </a:lnTo>
                <a:lnTo>
                  <a:pt x="81" y="434"/>
                </a:lnTo>
                <a:lnTo>
                  <a:pt x="81" y="434"/>
                </a:lnTo>
                <a:lnTo>
                  <a:pt x="82" y="434"/>
                </a:lnTo>
                <a:lnTo>
                  <a:pt x="82" y="434"/>
                </a:lnTo>
                <a:lnTo>
                  <a:pt x="82" y="434"/>
                </a:lnTo>
                <a:lnTo>
                  <a:pt x="83" y="440"/>
                </a:lnTo>
                <a:lnTo>
                  <a:pt x="83" y="440"/>
                </a:lnTo>
                <a:lnTo>
                  <a:pt x="81" y="442"/>
                </a:lnTo>
                <a:lnTo>
                  <a:pt x="79" y="440"/>
                </a:lnTo>
                <a:lnTo>
                  <a:pt x="79" y="440"/>
                </a:lnTo>
                <a:lnTo>
                  <a:pt x="79" y="440"/>
                </a:lnTo>
                <a:lnTo>
                  <a:pt x="77" y="440"/>
                </a:lnTo>
                <a:lnTo>
                  <a:pt x="77" y="442"/>
                </a:lnTo>
                <a:lnTo>
                  <a:pt x="76" y="442"/>
                </a:lnTo>
                <a:lnTo>
                  <a:pt x="77" y="443"/>
                </a:lnTo>
                <a:lnTo>
                  <a:pt x="77" y="443"/>
                </a:lnTo>
                <a:lnTo>
                  <a:pt x="76" y="443"/>
                </a:lnTo>
                <a:lnTo>
                  <a:pt x="76" y="443"/>
                </a:lnTo>
                <a:lnTo>
                  <a:pt x="74" y="442"/>
                </a:lnTo>
                <a:lnTo>
                  <a:pt x="74" y="442"/>
                </a:lnTo>
                <a:lnTo>
                  <a:pt x="75" y="443"/>
                </a:lnTo>
                <a:lnTo>
                  <a:pt x="76" y="443"/>
                </a:lnTo>
                <a:lnTo>
                  <a:pt x="76" y="443"/>
                </a:lnTo>
                <a:lnTo>
                  <a:pt x="76" y="444"/>
                </a:lnTo>
                <a:lnTo>
                  <a:pt x="75" y="444"/>
                </a:lnTo>
                <a:lnTo>
                  <a:pt x="75" y="445"/>
                </a:lnTo>
                <a:lnTo>
                  <a:pt x="75" y="447"/>
                </a:lnTo>
                <a:lnTo>
                  <a:pt x="75" y="447"/>
                </a:lnTo>
                <a:lnTo>
                  <a:pt x="74" y="445"/>
                </a:lnTo>
                <a:lnTo>
                  <a:pt x="74" y="444"/>
                </a:lnTo>
                <a:lnTo>
                  <a:pt x="74" y="443"/>
                </a:lnTo>
                <a:lnTo>
                  <a:pt x="74" y="442"/>
                </a:lnTo>
                <a:lnTo>
                  <a:pt x="74" y="442"/>
                </a:lnTo>
                <a:lnTo>
                  <a:pt x="74" y="438"/>
                </a:lnTo>
                <a:lnTo>
                  <a:pt x="75" y="437"/>
                </a:lnTo>
                <a:lnTo>
                  <a:pt x="74" y="435"/>
                </a:lnTo>
                <a:lnTo>
                  <a:pt x="74" y="435"/>
                </a:lnTo>
                <a:lnTo>
                  <a:pt x="72" y="435"/>
                </a:lnTo>
                <a:lnTo>
                  <a:pt x="72" y="437"/>
                </a:lnTo>
                <a:lnTo>
                  <a:pt x="72" y="438"/>
                </a:lnTo>
                <a:lnTo>
                  <a:pt x="71" y="438"/>
                </a:lnTo>
                <a:lnTo>
                  <a:pt x="71" y="438"/>
                </a:lnTo>
                <a:lnTo>
                  <a:pt x="72" y="440"/>
                </a:lnTo>
                <a:lnTo>
                  <a:pt x="72" y="444"/>
                </a:lnTo>
                <a:lnTo>
                  <a:pt x="72" y="444"/>
                </a:lnTo>
                <a:lnTo>
                  <a:pt x="72" y="445"/>
                </a:lnTo>
                <a:lnTo>
                  <a:pt x="71" y="445"/>
                </a:lnTo>
                <a:lnTo>
                  <a:pt x="71" y="445"/>
                </a:lnTo>
                <a:lnTo>
                  <a:pt x="72" y="448"/>
                </a:lnTo>
                <a:lnTo>
                  <a:pt x="72" y="452"/>
                </a:lnTo>
                <a:lnTo>
                  <a:pt x="71" y="458"/>
                </a:lnTo>
                <a:lnTo>
                  <a:pt x="71" y="458"/>
                </a:lnTo>
                <a:lnTo>
                  <a:pt x="72" y="462"/>
                </a:lnTo>
                <a:lnTo>
                  <a:pt x="72" y="465"/>
                </a:lnTo>
                <a:lnTo>
                  <a:pt x="72" y="465"/>
                </a:lnTo>
                <a:lnTo>
                  <a:pt x="74" y="468"/>
                </a:lnTo>
                <a:lnTo>
                  <a:pt x="74" y="471"/>
                </a:lnTo>
                <a:lnTo>
                  <a:pt x="74" y="471"/>
                </a:lnTo>
                <a:lnTo>
                  <a:pt x="71" y="471"/>
                </a:lnTo>
                <a:lnTo>
                  <a:pt x="71" y="471"/>
                </a:lnTo>
                <a:lnTo>
                  <a:pt x="72" y="472"/>
                </a:lnTo>
                <a:lnTo>
                  <a:pt x="74" y="473"/>
                </a:lnTo>
                <a:lnTo>
                  <a:pt x="74" y="473"/>
                </a:lnTo>
                <a:lnTo>
                  <a:pt x="72" y="476"/>
                </a:lnTo>
                <a:lnTo>
                  <a:pt x="74" y="478"/>
                </a:lnTo>
                <a:lnTo>
                  <a:pt x="74" y="478"/>
                </a:lnTo>
                <a:lnTo>
                  <a:pt x="75" y="478"/>
                </a:lnTo>
                <a:lnTo>
                  <a:pt x="75" y="477"/>
                </a:lnTo>
                <a:lnTo>
                  <a:pt x="75" y="477"/>
                </a:lnTo>
                <a:lnTo>
                  <a:pt x="76" y="479"/>
                </a:lnTo>
                <a:lnTo>
                  <a:pt x="76" y="481"/>
                </a:lnTo>
                <a:lnTo>
                  <a:pt x="76" y="481"/>
                </a:lnTo>
                <a:lnTo>
                  <a:pt x="75" y="484"/>
                </a:lnTo>
                <a:lnTo>
                  <a:pt x="74" y="487"/>
                </a:lnTo>
                <a:lnTo>
                  <a:pt x="74" y="487"/>
                </a:lnTo>
                <a:lnTo>
                  <a:pt x="75" y="487"/>
                </a:lnTo>
                <a:lnTo>
                  <a:pt x="76" y="487"/>
                </a:lnTo>
                <a:lnTo>
                  <a:pt x="76" y="487"/>
                </a:lnTo>
                <a:lnTo>
                  <a:pt x="75" y="491"/>
                </a:lnTo>
                <a:lnTo>
                  <a:pt x="75" y="493"/>
                </a:lnTo>
                <a:lnTo>
                  <a:pt x="75" y="493"/>
                </a:lnTo>
                <a:lnTo>
                  <a:pt x="75" y="494"/>
                </a:lnTo>
                <a:lnTo>
                  <a:pt x="76" y="494"/>
                </a:lnTo>
                <a:lnTo>
                  <a:pt x="76" y="494"/>
                </a:lnTo>
                <a:lnTo>
                  <a:pt x="76" y="494"/>
                </a:lnTo>
                <a:lnTo>
                  <a:pt x="77" y="493"/>
                </a:lnTo>
                <a:lnTo>
                  <a:pt x="77" y="493"/>
                </a:lnTo>
                <a:lnTo>
                  <a:pt x="77" y="497"/>
                </a:lnTo>
                <a:lnTo>
                  <a:pt x="76" y="498"/>
                </a:lnTo>
                <a:lnTo>
                  <a:pt x="76" y="498"/>
                </a:lnTo>
                <a:lnTo>
                  <a:pt x="76" y="499"/>
                </a:lnTo>
                <a:lnTo>
                  <a:pt x="77" y="499"/>
                </a:lnTo>
                <a:lnTo>
                  <a:pt x="77" y="498"/>
                </a:lnTo>
                <a:lnTo>
                  <a:pt x="77" y="499"/>
                </a:lnTo>
                <a:lnTo>
                  <a:pt x="77" y="499"/>
                </a:lnTo>
                <a:lnTo>
                  <a:pt x="77" y="501"/>
                </a:lnTo>
                <a:lnTo>
                  <a:pt x="76" y="501"/>
                </a:lnTo>
                <a:lnTo>
                  <a:pt x="75" y="502"/>
                </a:lnTo>
                <a:lnTo>
                  <a:pt x="75" y="503"/>
                </a:lnTo>
                <a:lnTo>
                  <a:pt x="75" y="503"/>
                </a:lnTo>
                <a:lnTo>
                  <a:pt x="76" y="503"/>
                </a:lnTo>
                <a:lnTo>
                  <a:pt x="76" y="502"/>
                </a:lnTo>
                <a:lnTo>
                  <a:pt x="76" y="502"/>
                </a:lnTo>
                <a:lnTo>
                  <a:pt x="76" y="503"/>
                </a:lnTo>
                <a:lnTo>
                  <a:pt x="77" y="504"/>
                </a:lnTo>
                <a:lnTo>
                  <a:pt x="77" y="504"/>
                </a:lnTo>
                <a:lnTo>
                  <a:pt x="77" y="506"/>
                </a:lnTo>
                <a:lnTo>
                  <a:pt x="77" y="506"/>
                </a:lnTo>
                <a:lnTo>
                  <a:pt x="76" y="506"/>
                </a:lnTo>
                <a:lnTo>
                  <a:pt x="75" y="506"/>
                </a:lnTo>
                <a:lnTo>
                  <a:pt x="75" y="506"/>
                </a:lnTo>
                <a:lnTo>
                  <a:pt x="76" y="507"/>
                </a:lnTo>
                <a:lnTo>
                  <a:pt x="76" y="507"/>
                </a:lnTo>
                <a:lnTo>
                  <a:pt x="76" y="507"/>
                </a:lnTo>
                <a:lnTo>
                  <a:pt x="77" y="507"/>
                </a:lnTo>
                <a:lnTo>
                  <a:pt x="77" y="508"/>
                </a:lnTo>
                <a:lnTo>
                  <a:pt x="77" y="509"/>
                </a:lnTo>
                <a:lnTo>
                  <a:pt x="77" y="509"/>
                </a:lnTo>
                <a:lnTo>
                  <a:pt x="77" y="509"/>
                </a:lnTo>
                <a:lnTo>
                  <a:pt x="79" y="508"/>
                </a:lnTo>
                <a:lnTo>
                  <a:pt x="79" y="507"/>
                </a:lnTo>
                <a:lnTo>
                  <a:pt x="79" y="504"/>
                </a:lnTo>
                <a:lnTo>
                  <a:pt x="80" y="504"/>
                </a:lnTo>
                <a:lnTo>
                  <a:pt x="80" y="504"/>
                </a:lnTo>
                <a:lnTo>
                  <a:pt x="80" y="504"/>
                </a:lnTo>
                <a:lnTo>
                  <a:pt x="77" y="504"/>
                </a:lnTo>
                <a:lnTo>
                  <a:pt x="77" y="501"/>
                </a:lnTo>
                <a:close/>
                <a:moveTo>
                  <a:pt x="82" y="438"/>
                </a:moveTo>
                <a:lnTo>
                  <a:pt x="82" y="438"/>
                </a:lnTo>
                <a:lnTo>
                  <a:pt x="80" y="438"/>
                </a:lnTo>
                <a:lnTo>
                  <a:pt x="79" y="440"/>
                </a:lnTo>
                <a:lnTo>
                  <a:pt x="82" y="440"/>
                </a:lnTo>
                <a:lnTo>
                  <a:pt x="82" y="438"/>
                </a:lnTo>
                <a:close/>
                <a:moveTo>
                  <a:pt x="75" y="438"/>
                </a:moveTo>
                <a:lnTo>
                  <a:pt x="75" y="440"/>
                </a:lnTo>
                <a:lnTo>
                  <a:pt x="75" y="440"/>
                </a:lnTo>
                <a:lnTo>
                  <a:pt x="77" y="439"/>
                </a:lnTo>
                <a:lnTo>
                  <a:pt x="79" y="438"/>
                </a:lnTo>
                <a:lnTo>
                  <a:pt x="79" y="437"/>
                </a:lnTo>
                <a:lnTo>
                  <a:pt x="79" y="437"/>
                </a:lnTo>
                <a:lnTo>
                  <a:pt x="77" y="437"/>
                </a:lnTo>
                <a:lnTo>
                  <a:pt x="76" y="438"/>
                </a:lnTo>
                <a:lnTo>
                  <a:pt x="76" y="438"/>
                </a:lnTo>
                <a:lnTo>
                  <a:pt x="75" y="438"/>
                </a:lnTo>
                <a:lnTo>
                  <a:pt x="75" y="438"/>
                </a:lnTo>
                <a:close/>
                <a:moveTo>
                  <a:pt x="72" y="484"/>
                </a:moveTo>
                <a:lnTo>
                  <a:pt x="72" y="484"/>
                </a:lnTo>
                <a:lnTo>
                  <a:pt x="74" y="483"/>
                </a:lnTo>
                <a:lnTo>
                  <a:pt x="75" y="483"/>
                </a:lnTo>
                <a:lnTo>
                  <a:pt x="75" y="482"/>
                </a:lnTo>
                <a:lnTo>
                  <a:pt x="75" y="481"/>
                </a:lnTo>
                <a:lnTo>
                  <a:pt x="75" y="481"/>
                </a:lnTo>
                <a:lnTo>
                  <a:pt x="74" y="481"/>
                </a:lnTo>
                <a:lnTo>
                  <a:pt x="72" y="482"/>
                </a:lnTo>
                <a:lnTo>
                  <a:pt x="72" y="482"/>
                </a:lnTo>
                <a:lnTo>
                  <a:pt x="72" y="482"/>
                </a:lnTo>
                <a:lnTo>
                  <a:pt x="72" y="483"/>
                </a:lnTo>
                <a:lnTo>
                  <a:pt x="72" y="484"/>
                </a:lnTo>
                <a:lnTo>
                  <a:pt x="72" y="484"/>
                </a:lnTo>
                <a:lnTo>
                  <a:pt x="72" y="484"/>
                </a:lnTo>
                <a:close/>
                <a:moveTo>
                  <a:pt x="48" y="198"/>
                </a:moveTo>
                <a:lnTo>
                  <a:pt x="48" y="198"/>
                </a:lnTo>
                <a:lnTo>
                  <a:pt x="48" y="195"/>
                </a:lnTo>
                <a:lnTo>
                  <a:pt x="47" y="194"/>
                </a:lnTo>
                <a:lnTo>
                  <a:pt x="46" y="194"/>
                </a:lnTo>
                <a:lnTo>
                  <a:pt x="46" y="194"/>
                </a:lnTo>
                <a:lnTo>
                  <a:pt x="46" y="195"/>
                </a:lnTo>
                <a:lnTo>
                  <a:pt x="47" y="195"/>
                </a:lnTo>
                <a:lnTo>
                  <a:pt x="48" y="196"/>
                </a:lnTo>
                <a:lnTo>
                  <a:pt x="48" y="196"/>
                </a:lnTo>
                <a:lnTo>
                  <a:pt x="46" y="196"/>
                </a:lnTo>
                <a:lnTo>
                  <a:pt x="45" y="198"/>
                </a:lnTo>
                <a:lnTo>
                  <a:pt x="48" y="198"/>
                </a:lnTo>
                <a:close/>
                <a:moveTo>
                  <a:pt x="47" y="226"/>
                </a:moveTo>
                <a:lnTo>
                  <a:pt x="47" y="228"/>
                </a:lnTo>
                <a:lnTo>
                  <a:pt x="47" y="228"/>
                </a:lnTo>
                <a:lnTo>
                  <a:pt x="50" y="228"/>
                </a:lnTo>
                <a:lnTo>
                  <a:pt x="51" y="229"/>
                </a:lnTo>
                <a:lnTo>
                  <a:pt x="51" y="229"/>
                </a:lnTo>
                <a:lnTo>
                  <a:pt x="51" y="228"/>
                </a:lnTo>
                <a:lnTo>
                  <a:pt x="50" y="226"/>
                </a:lnTo>
                <a:lnTo>
                  <a:pt x="47" y="226"/>
                </a:lnTo>
                <a:lnTo>
                  <a:pt x="47" y="226"/>
                </a:lnTo>
                <a:close/>
                <a:moveTo>
                  <a:pt x="52" y="225"/>
                </a:moveTo>
                <a:lnTo>
                  <a:pt x="52" y="225"/>
                </a:lnTo>
                <a:lnTo>
                  <a:pt x="54" y="226"/>
                </a:lnTo>
                <a:lnTo>
                  <a:pt x="57" y="228"/>
                </a:lnTo>
                <a:lnTo>
                  <a:pt x="57" y="228"/>
                </a:lnTo>
                <a:lnTo>
                  <a:pt x="54" y="225"/>
                </a:lnTo>
                <a:lnTo>
                  <a:pt x="53" y="224"/>
                </a:lnTo>
                <a:lnTo>
                  <a:pt x="52" y="225"/>
                </a:lnTo>
                <a:lnTo>
                  <a:pt x="52" y="225"/>
                </a:lnTo>
                <a:close/>
                <a:moveTo>
                  <a:pt x="50" y="214"/>
                </a:moveTo>
                <a:lnTo>
                  <a:pt x="50" y="214"/>
                </a:lnTo>
                <a:lnTo>
                  <a:pt x="52" y="215"/>
                </a:lnTo>
                <a:lnTo>
                  <a:pt x="53" y="215"/>
                </a:lnTo>
                <a:lnTo>
                  <a:pt x="53" y="214"/>
                </a:lnTo>
                <a:lnTo>
                  <a:pt x="53" y="214"/>
                </a:lnTo>
                <a:lnTo>
                  <a:pt x="52" y="214"/>
                </a:lnTo>
                <a:lnTo>
                  <a:pt x="52" y="213"/>
                </a:lnTo>
                <a:lnTo>
                  <a:pt x="51" y="211"/>
                </a:lnTo>
                <a:lnTo>
                  <a:pt x="51" y="211"/>
                </a:lnTo>
                <a:lnTo>
                  <a:pt x="50" y="214"/>
                </a:lnTo>
                <a:lnTo>
                  <a:pt x="50" y="214"/>
                </a:lnTo>
                <a:close/>
                <a:moveTo>
                  <a:pt x="46" y="215"/>
                </a:moveTo>
                <a:lnTo>
                  <a:pt x="46" y="215"/>
                </a:lnTo>
                <a:lnTo>
                  <a:pt x="45" y="214"/>
                </a:lnTo>
                <a:lnTo>
                  <a:pt x="45" y="214"/>
                </a:lnTo>
                <a:lnTo>
                  <a:pt x="45" y="214"/>
                </a:lnTo>
                <a:lnTo>
                  <a:pt x="43" y="216"/>
                </a:lnTo>
                <a:lnTo>
                  <a:pt x="43" y="216"/>
                </a:lnTo>
                <a:lnTo>
                  <a:pt x="46" y="215"/>
                </a:lnTo>
                <a:lnTo>
                  <a:pt x="46" y="215"/>
                </a:lnTo>
                <a:lnTo>
                  <a:pt x="46" y="215"/>
                </a:lnTo>
                <a:close/>
                <a:moveTo>
                  <a:pt x="53" y="218"/>
                </a:moveTo>
                <a:lnTo>
                  <a:pt x="53" y="218"/>
                </a:lnTo>
                <a:lnTo>
                  <a:pt x="53" y="218"/>
                </a:lnTo>
                <a:lnTo>
                  <a:pt x="54" y="219"/>
                </a:lnTo>
                <a:lnTo>
                  <a:pt x="54" y="219"/>
                </a:lnTo>
                <a:lnTo>
                  <a:pt x="56" y="216"/>
                </a:lnTo>
                <a:lnTo>
                  <a:pt x="56" y="216"/>
                </a:lnTo>
                <a:lnTo>
                  <a:pt x="53" y="216"/>
                </a:lnTo>
                <a:lnTo>
                  <a:pt x="53" y="216"/>
                </a:lnTo>
                <a:lnTo>
                  <a:pt x="53" y="218"/>
                </a:lnTo>
                <a:lnTo>
                  <a:pt x="53" y="218"/>
                </a:lnTo>
                <a:close/>
                <a:moveTo>
                  <a:pt x="45" y="229"/>
                </a:moveTo>
                <a:lnTo>
                  <a:pt x="45" y="229"/>
                </a:lnTo>
                <a:lnTo>
                  <a:pt x="46" y="228"/>
                </a:lnTo>
                <a:lnTo>
                  <a:pt x="45" y="226"/>
                </a:lnTo>
                <a:lnTo>
                  <a:pt x="45" y="223"/>
                </a:lnTo>
                <a:lnTo>
                  <a:pt x="45" y="223"/>
                </a:lnTo>
                <a:lnTo>
                  <a:pt x="47" y="221"/>
                </a:lnTo>
                <a:lnTo>
                  <a:pt x="47" y="221"/>
                </a:lnTo>
                <a:lnTo>
                  <a:pt x="47" y="221"/>
                </a:lnTo>
                <a:lnTo>
                  <a:pt x="48" y="223"/>
                </a:lnTo>
                <a:lnTo>
                  <a:pt x="48" y="223"/>
                </a:lnTo>
                <a:lnTo>
                  <a:pt x="50" y="221"/>
                </a:lnTo>
                <a:lnTo>
                  <a:pt x="50" y="220"/>
                </a:lnTo>
                <a:lnTo>
                  <a:pt x="51" y="219"/>
                </a:lnTo>
                <a:lnTo>
                  <a:pt x="51" y="219"/>
                </a:lnTo>
                <a:lnTo>
                  <a:pt x="50" y="218"/>
                </a:lnTo>
                <a:lnTo>
                  <a:pt x="48" y="216"/>
                </a:lnTo>
                <a:lnTo>
                  <a:pt x="48" y="216"/>
                </a:lnTo>
                <a:lnTo>
                  <a:pt x="45" y="218"/>
                </a:lnTo>
                <a:lnTo>
                  <a:pt x="43" y="219"/>
                </a:lnTo>
                <a:lnTo>
                  <a:pt x="43" y="220"/>
                </a:lnTo>
                <a:lnTo>
                  <a:pt x="43" y="220"/>
                </a:lnTo>
                <a:lnTo>
                  <a:pt x="45" y="220"/>
                </a:lnTo>
                <a:lnTo>
                  <a:pt x="45" y="219"/>
                </a:lnTo>
                <a:lnTo>
                  <a:pt x="45" y="219"/>
                </a:lnTo>
                <a:lnTo>
                  <a:pt x="46" y="219"/>
                </a:lnTo>
                <a:lnTo>
                  <a:pt x="47" y="219"/>
                </a:lnTo>
                <a:lnTo>
                  <a:pt x="47" y="219"/>
                </a:lnTo>
                <a:lnTo>
                  <a:pt x="47" y="219"/>
                </a:lnTo>
                <a:lnTo>
                  <a:pt x="46" y="220"/>
                </a:lnTo>
                <a:lnTo>
                  <a:pt x="43" y="221"/>
                </a:lnTo>
                <a:lnTo>
                  <a:pt x="43" y="221"/>
                </a:lnTo>
                <a:lnTo>
                  <a:pt x="43" y="225"/>
                </a:lnTo>
                <a:lnTo>
                  <a:pt x="45" y="229"/>
                </a:lnTo>
                <a:lnTo>
                  <a:pt x="45" y="229"/>
                </a:lnTo>
                <a:close/>
                <a:moveTo>
                  <a:pt x="34" y="230"/>
                </a:moveTo>
                <a:lnTo>
                  <a:pt x="34" y="230"/>
                </a:lnTo>
                <a:lnTo>
                  <a:pt x="34" y="228"/>
                </a:lnTo>
                <a:lnTo>
                  <a:pt x="33" y="226"/>
                </a:lnTo>
                <a:lnTo>
                  <a:pt x="33" y="226"/>
                </a:lnTo>
                <a:lnTo>
                  <a:pt x="33" y="229"/>
                </a:lnTo>
                <a:lnTo>
                  <a:pt x="33" y="230"/>
                </a:lnTo>
                <a:lnTo>
                  <a:pt x="34" y="230"/>
                </a:lnTo>
                <a:close/>
                <a:moveTo>
                  <a:pt x="27" y="243"/>
                </a:moveTo>
                <a:lnTo>
                  <a:pt x="27" y="243"/>
                </a:lnTo>
                <a:lnTo>
                  <a:pt x="28" y="240"/>
                </a:lnTo>
                <a:lnTo>
                  <a:pt x="28" y="239"/>
                </a:lnTo>
                <a:lnTo>
                  <a:pt x="27" y="239"/>
                </a:lnTo>
                <a:lnTo>
                  <a:pt x="27" y="239"/>
                </a:lnTo>
                <a:lnTo>
                  <a:pt x="25" y="240"/>
                </a:lnTo>
                <a:lnTo>
                  <a:pt x="25" y="242"/>
                </a:lnTo>
                <a:lnTo>
                  <a:pt x="27" y="243"/>
                </a:lnTo>
                <a:lnTo>
                  <a:pt x="27" y="243"/>
                </a:lnTo>
                <a:close/>
                <a:moveTo>
                  <a:pt x="33" y="249"/>
                </a:moveTo>
                <a:lnTo>
                  <a:pt x="33" y="249"/>
                </a:lnTo>
                <a:lnTo>
                  <a:pt x="34" y="245"/>
                </a:lnTo>
                <a:lnTo>
                  <a:pt x="34" y="243"/>
                </a:lnTo>
                <a:lnTo>
                  <a:pt x="34" y="242"/>
                </a:lnTo>
                <a:lnTo>
                  <a:pt x="34" y="242"/>
                </a:lnTo>
                <a:lnTo>
                  <a:pt x="31" y="242"/>
                </a:lnTo>
                <a:lnTo>
                  <a:pt x="31" y="242"/>
                </a:lnTo>
                <a:lnTo>
                  <a:pt x="33" y="244"/>
                </a:lnTo>
                <a:lnTo>
                  <a:pt x="33" y="244"/>
                </a:lnTo>
                <a:lnTo>
                  <a:pt x="33" y="247"/>
                </a:lnTo>
                <a:lnTo>
                  <a:pt x="33" y="248"/>
                </a:lnTo>
                <a:lnTo>
                  <a:pt x="33" y="249"/>
                </a:lnTo>
                <a:lnTo>
                  <a:pt x="33" y="249"/>
                </a:lnTo>
                <a:close/>
                <a:moveTo>
                  <a:pt x="33" y="258"/>
                </a:moveTo>
                <a:lnTo>
                  <a:pt x="33" y="258"/>
                </a:lnTo>
                <a:lnTo>
                  <a:pt x="34" y="255"/>
                </a:lnTo>
                <a:lnTo>
                  <a:pt x="33" y="254"/>
                </a:lnTo>
                <a:lnTo>
                  <a:pt x="33" y="252"/>
                </a:lnTo>
                <a:lnTo>
                  <a:pt x="33" y="250"/>
                </a:lnTo>
                <a:lnTo>
                  <a:pt x="33" y="250"/>
                </a:lnTo>
                <a:lnTo>
                  <a:pt x="31" y="252"/>
                </a:lnTo>
                <a:lnTo>
                  <a:pt x="31" y="254"/>
                </a:lnTo>
                <a:lnTo>
                  <a:pt x="33" y="258"/>
                </a:lnTo>
                <a:lnTo>
                  <a:pt x="33" y="258"/>
                </a:lnTo>
                <a:close/>
                <a:moveTo>
                  <a:pt x="27" y="259"/>
                </a:moveTo>
                <a:lnTo>
                  <a:pt x="27" y="259"/>
                </a:lnTo>
                <a:lnTo>
                  <a:pt x="28" y="255"/>
                </a:lnTo>
                <a:lnTo>
                  <a:pt x="28" y="253"/>
                </a:lnTo>
                <a:lnTo>
                  <a:pt x="27" y="252"/>
                </a:lnTo>
                <a:lnTo>
                  <a:pt x="27" y="252"/>
                </a:lnTo>
                <a:lnTo>
                  <a:pt x="27" y="254"/>
                </a:lnTo>
                <a:lnTo>
                  <a:pt x="27" y="257"/>
                </a:lnTo>
                <a:lnTo>
                  <a:pt x="25" y="258"/>
                </a:lnTo>
                <a:lnTo>
                  <a:pt x="27" y="259"/>
                </a:lnTo>
                <a:lnTo>
                  <a:pt x="27" y="259"/>
                </a:lnTo>
                <a:close/>
                <a:moveTo>
                  <a:pt x="52" y="237"/>
                </a:moveTo>
                <a:lnTo>
                  <a:pt x="52" y="237"/>
                </a:lnTo>
                <a:lnTo>
                  <a:pt x="53" y="238"/>
                </a:lnTo>
                <a:lnTo>
                  <a:pt x="53" y="238"/>
                </a:lnTo>
                <a:lnTo>
                  <a:pt x="54" y="238"/>
                </a:lnTo>
                <a:lnTo>
                  <a:pt x="54" y="235"/>
                </a:lnTo>
                <a:lnTo>
                  <a:pt x="54" y="235"/>
                </a:lnTo>
                <a:lnTo>
                  <a:pt x="53" y="235"/>
                </a:lnTo>
                <a:lnTo>
                  <a:pt x="52" y="237"/>
                </a:lnTo>
                <a:lnTo>
                  <a:pt x="52" y="237"/>
                </a:lnTo>
                <a:close/>
                <a:moveTo>
                  <a:pt x="42" y="238"/>
                </a:moveTo>
                <a:lnTo>
                  <a:pt x="42" y="238"/>
                </a:lnTo>
                <a:lnTo>
                  <a:pt x="43" y="237"/>
                </a:lnTo>
                <a:lnTo>
                  <a:pt x="43" y="235"/>
                </a:lnTo>
                <a:lnTo>
                  <a:pt x="43" y="233"/>
                </a:lnTo>
                <a:lnTo>
                  <a:pt x="43" y="233"/>
                </a:lnTo>
                <a:lnTo>
                  <a:pt x="45" y="233"/>
                </a:lnTo>
                <a:lnTo>
                  <a:pt x="46" y="230"/>
                </a:lnTo>
                <a:lnTo>
                  <a:pt x="46" y="230"/>
                </a:lnTo>
                <a:lnTo>
                  <a:pt x="43" y="231"/>
                </a:lnTo>
                <a:lnTo>
                  <a:pt x="42" y="233"/>
                </a:lnTo>
                <a:lnTo>
                  <a:pt x="42" y="238"/>
                </a:lnTo>
                <a:lnTo>
                  <a:pt x="42" y="238"/>
                </a:lnTo>
                <a:close/>
                <a:moveTo>
                  <a:pt x="46" y="238"/>
                </a:moveTo>
                <a:lnTo>
                  <a:pt x="46" y="238"/>
                </a:lnTo>
                <a:lnTo>
                  <a:pt x="46" y="235"/>
                </a:lnTo>
                <a:lnTo>
                  <a:pt x="47" y="235"/>
                </a:lnTo>
                <a:lnTo>
                  <a:pt x="47" y="235"/>
                </a:lnTo>
                <a:lnTo>
                  <a:pt x="47" y="234"/>
                </a:lnTo>
                <a:lnTo>
                  <a:pt x="47" y="233"/>
                </a:lnTo>
                <a:lnTo>
                  <a:pt x="47" y="233"/>
                </a:lnTo>
                <a:lnTo>
                  <a:pt x="46" y="235"/>
                </a:lnTo>
                <a:lnTo>
                  <a:pt x="45" y="234"/>
                </a:lnTo>
                <a:lnTo>
                  <a:pt x="45" y="234"/>
                </a:lnTo>
                <a:lnTo>
                  <a:pt x="45" y="237"/>
                </a:lnTo>
                <a:lnTo>
                  <a:pt x="46" y="238"/>
                </a:lnTo>
                <a:lnTo>
                  <a:pt x="46" y="238"/>
                </a:lnTo>
                <a:close/>
                <a:moveTo>
                  <a:pt x="54" y="238"/>
                </a:moveTo>
                <a:lnTo>
                  <a:pt x="54" y="238"/>
                </a:lnTo>
                <a:lnTo>
                  <a:pt x="53" y="240"/>
                </a:lnTo>
                <a:lnTo>
                  <a:pt x="52" y="240"/>
                </a:lnTo>
                <a:lnTo>
                  <a:pt x="52" y="243"/>
                </a:lnTo>
                <a:lnTo>
                  <a:pt x="52" y="243"/>
                </a:lnTo>
                <a:lnTo>
                  <a:pt x="53" y="243"/>
                </a:lnTo>
                <a:lnTo>
                  <a:pt x="54" y="242"/>
                </a:lnTo>
                <a:lnTo>
                  <a:pt x="54" y="242"/>
                </a:lnTo>
                <a:lnTo>
                  <a:pt x="54" y="242"/>
                </a:lnTo>
                <a:lnTo>
                  <a:pt x="56" y="243"/>
                </a:lnTo>
                <a:lnTo>
                  <a:pt x="56" y="243"/>
                </a:lnTo>
                <a:lnTo>
                  <a:pt x="57" y="243"/>
                </a:lnTo>
                <a:lnTo>
                  <a:pt x="57" y="240"/>
                </a:lnTo>
                <a:lnTo>
                  <a:pt x="57" y="240"/>
                </a:lnTo>
                <a:lnTo>
                  <a:pt x="56" y="240"/>
                </a:lnTo>
                <a:lnTo>
                  <a:pt x="54" y="240"/>
                </a:lnTo>
                <a:lnTo>
                  <a:pt x="54" y="238"/>
                </a:lnTo>
                <a:lnTo>
                  <a:pt x="54" y="238"/>
                </a:lnTo>
                <a:close/>
                <a:moveTo>
                  <a:pt x="51" y="252"/>
                </a:moveTo>
                <a:lnTo>
                  <a:pt x="51" y="252"/>
                </a:lnTo>
                <a:lnTo>
                  <a:pt x="50" y="252"/>
                </a:lnTo>
                <a:lnTo>
                  <a:pt x="50" y="250"/>
                </a:lnTo>
                <a:lnTo>
                  <a:pt x="50" y="249"/>
                </a:lnTo>
                <a:lnTo>
                  <a:pt x="48" y="249"/>
                </a:lnTo>
                <a:lnTo>
                  <a:pt x="48" y="249"/>
                </a:lnTo>
                <a:lnTo>
                  <a:pt x="48" y="247"/>
                </a:lnTo>
                <a:lnTo>
                  <a:pt x="47" y="245"/>
                </a:lnTo>
                <a:lnTo>
                  <a:pt x="47" y="245"/>
                </a:lnTo>
                <a:lnTo>
                  <a:pt x="48" y="243"/>
                </a:lnTo>
                <a:lnTo>
                  <a:pt x="50" y="239"/>
                </a:lnTo>
                <a:lnTo>
                  <a:pt x="47" y="239"/>
                </a:lnTo>
                <a:lnTo>
                  <a:pt x="47" y="239"/>
                </a:lnTo>
                <a:lnTo>
                  <a:pt x="47" y="242"/>
                </a:lnTo>
                <a:lnTo>
                  <a:pt x="47" y="243"/>
                </a:lnTo>
                <a:lnTo>
                  <a:pt x="45" y="242"/>
                </a:lnTo>
                <a:lnTo>
                  <a:pt x="45" y="242"/>
                </a:lnTo>
                <a:lnTo>
                  <a:pt x="47" y="250"/>
                </a:lnTo>
                <a:lnTo>
                  <a:pt x="47" y="250"/>
                </a:lnTo>
                <a:lnTo>
                  <a:pt x="48" y="250"/>
                </a:lnTo>
                <a:lnTo>
                  <a:pt x="50" y="253"/>
                </a:lnTo>
                <a:lnTo>
                  <a:pt x="50" y="253"/>
                </a:lnTo>
                <a:lnTo>
                  <a:pt x="51" y="252"/>
                </a:lnTo>
                <a:lnTo>
                  <a:pt x="51" y="252"/>
                </a:lnTo>
                <a:close/>
                <a:moveTo>
                  <a:pt x="59" y="259"/>
                </a:moveTo>
                <a:lnTo>
                  <a:pt x="59" y="259"/>
                </a:lnTo>
                <a:lnTo>
                  <a:pt x="58" y="255"/>
                </a:lnTo>
                <a:lnTo>
                  <a:pt x="57" y="253"/>
                </a:lnTo>
                <a:lnTo>
                  <a:pt x="57" y="253"/>
                </a:lnTo>
                <a:lnTo>
                  <a:pt x="58" y="249"/>
                </a:lnTo>
                <a:lnTo>
                  <a:pt x="58" y="244"/>
                </a:lnTo>
                <a:lnTo>
                  <a:pt x="58" y="244"/>
                </a:lnTo>
                <a:lnTo>
                  <a:pt x="56" y="245"/>
                </a:lnTo>
                <a:lnTo>
                  <a:pt x="56" y="245"/>
                </a:lnTo>
                <a:lnTo>
                  <a:pt x="56" y="248"/>
                </a:lnTo>
                <a:lnTo>
                  <a:pt x="56" y="249"/>
                </a:lnTo>
                <a:lnTo>
                  <a:pt x="56" y="249"/>
                </a:lnTo>
                <a:lnTo>
                  <a:pt x="57" y="248"/>
                </a:lnTo>
                <a:lnTo>
                  <a:pt x="57" y="247"/>
                </a:lnTo>
                <a:lnTo>
                  <a:pt x="57" y="247"/>
                </a:lnTo>
                <a:lnTo>
                  <a:pt x="57" y="248"/>
                </a:lnTo>
                <a:lnTo>
                  <a:pt x="57" y="249"/>
                </a:lnTo>
                <a:lnTo>
                  <a:pt x="56" y="252"/>
                </a:lnTo>
                <a:lnTo>
                  <a:pt x="56" y="252"/>
                </a:lnTo>
                <a:lnTo>
                  <a:pt x="54" y="249"/>
                </a:lnTo>
                <a:lnTo>
                  <a:pt x="54" y="249"/>
                </a:lnTo>
                <a:lnTo>
                  <a:pt x="53" y="249"/>
                </a:lnTo>
                <a:lnTo>
                  <a:pt x="52" y="248"/>
                </a:lnTo>
                <a:lnTo>
                  <a:pt x="52" y="248"/>
                </a:lnTo>
                <a:lnTo>
                  <a:pt x="53" y="245"/>
                </a:lnTo>
                <a:lnTo>
                  <a:pt x="53" y="245"/>
                </a:lnTo>
                <a:lnTo>
                  <a:pt x="51" y="247"/>
                </a:lnTo>
                <a:lnTo>
                  <a:pt x="50" y="248"/>
                </a:lnTo>
                <a:lnTo>
                  <a:pt x="50" y="248"/>
                </a:lnTo>
                <a:lnTo>
                  <a:pt x="50" y="247"/>
                </a:lnTo>
                <a:lnTo>
                  <a:pt x="50" y="245"/>
                </a:lnTo>
                <a:lnTo>
                  <a:pt x="48" y="247"/>
                </a:lnTo>
                <a:lnTo>
                  <a:pt x="48" y="247"/>
                </a:lnTo>
                <a:lnTo>
                  <a:pt x="51" y="248"/>
                </a:lnTo>
                <a:lnTo>
                  <a:pt x="51" y="249"/>
                </a:lnTo>
                <a:lnTo>
                  <a:pt x="52" y="250"/>
                </a:lnTo>
                <a:lnTo>
                  <a:pt x="52" y="250"/>
                </a:lnTo>
                <a:lnTo>
                  <a:pt x="53" y="250"/>
                </a:lnTo>
                <a:lnTo>
                  <a:pt x="54" y="250"/>
                </a:lnTo>
                <a:lnTo>
                  <a:pt x="54" y="253"/>
                </a:lnTo>
                <a:lnTo>
                  <a:pt x="54" y="253"/>
                </a:lnTo>
                <a:lnTo>
                  <a:pt x="54" y="253"/>
                </a:lnTo>
                <a:lnTo>
                  <a:pt x="56" y="253"/>
                </a:lnTo>
                <a:lnTo>
                  <a:pt x="57" y="254"/>
                </a:lnTo>
                <a:lnTo>
                  <a:pt x="57" y="254"/>
                </a:lnTo>
                <a:lnTo>
                  <a:pt x="56" y="254"/>
                </a:lnTo>
                <a:lnTo>
                  <a:pt x="54" y="257"/>
                </a:lnTo>
                <a:lnTo>
                  <a:pt x="54" y="258"/>
                </a:lnTo>
                <a:lnTo>
                  <a:pt x="53" y="259"/>
                </a:lnTo>
                <a:lnTo>
                  <a:pt x="56" y="259"/>
                </a:lnTo>
                <a:lnTo>
                  <a:pt x="56" y="259"/>
                </a:lnTo>
                <a:lnTo>
                  <a:pt x="56" y="257"/>
                </a:lnTo>
                <a:lnTo>
                  <a:pt x="57" y="255"/>
                </a:lnTo>
                <a:lnTo>
                  <a:pt x="57" y="255"/>
                </a:lnTo>
                <a:lnTo>
                  <a:pt x="57" y="255"/>
                </a:lnTo>
                <a:lnTo>
                  <a:pt x="57" y="258"/>
                </a:lnTo>
                <a:lnTo>
                  <a:pt x="58" y="259"/>
                </a:lnTo>
                <a:lnTo>
                  <a:pt x="59" y="259"/>
                </a:lnTo>
                <a:lnTo>
                  <a:pt x="59" y="259"/>
                </a:lnTo>
                <a:close/>
                <a:moveTo>
                  <a:pt x="48" y="262"/>
                </a:moveTo>
                <a:lnTo>
                  <a:pt x="48" y="262"/>
                </a:lnTo>
                <a:lnTo>
                  <a:pt x="48" y="263"/>
                </a:lnTo>
                <a:lnTo>
                  <a:pt x="48" y="264"/>
                </a:lnTo>
                <a:lnTo>
                  <a:pt x="48" y="264"/>
                </a:lnTo>
                <a:lnTo>
                  <a:pt x="50" y="264"/>
                </a:lnTo>
                <a:lnTo>
                  <a:pt x="50" y="264"/>
                </a:lnTo>
                <a:lnTo>
                  <a:pt x="50" y="263"/>
                </a:lnTo>
                <a:lnTo>
                  <a:pt x="48" y="262"/>
                </a:lnTo>
                <a:lnTo>
                  <a:pt x="48" y="262"/>
                </a:lnTo>
                <a:close/>
                <a:moveTo>
                  <a:pt x="54" y="265"/>
                </a:moveTo>
                <a:lnTo>
                  <a:pt x="54" y="265"/>
                </a:lnTo>
                <a:lnTo>
                  <a:pt x="54" y="264"/>
                </a:lnTo>
                <a:lnTo>
                  <a:pt x="53" y="264"/>
                </a:lnTo>
                <a:lnTo>
                  <a:pt x="52" y="264"/>
                </a:lnTo>
                <a:lnTo>
                  <a:pt x="52" y="264"/>
                </a:lnTo>
                <a:lnTo>
                  <a:pt x="52" y="262"/>
                </a:lnTo>
                <a:lnTo>
                  <a:pt x="52" y="260"/>
                </a:lnTo>
                <a:lnTo>
                  <a:pt x="51" y="260"/>
                </a:lnTo>
                <a:lnTo>
                  <a:pt x="51" y="260"/>
                </a:lnTo>
                <a:lnTo>
                  <a:pt x="52" y="263"/>
                </a:lnTo>
                <a:lnTo>
                  <a:pt x="51" y="265"/>
                </a:lnTo>
                <a:lnTo>
                  <a:pt x="51" y="265"/>
                </a:lnTo>
                <a:lnTo>
                  <a:pt x="53" y="265"/>
                </a:lnTo>
                <a:lnTo>
                  <a:pt x="54" y="265"/>
                </a:lnTo>
                <a:lnTo>
                  <a:pt x="54" y="265"/>
                </a:lnTo>
                <a:close/>
                <a:moveTo>
                  <a:pt x="57" y="269"/>
                </a:moveTo>
                <a:lnTo>
                  <a:pt x="57" y="269"/>
                </a:lnTo>
                <a:lnTo>
                  <a:pt x="58" y="267"/>
                </a:lnTo>
                <a:lnTo>
                  <a:pt x="58" y="267"/>
                </a:lnTo>
                <a:lnTo>
                  <a:pt x="57" y="265"/>
                </a:lnTo>
                <a:lnTo>
                  <a:pt x="57" y="265"/>
                </a:lnTo>
                <a:lnTo>
                  <a:pt x="56" y="267"/>
                </a:lnTo>
                <a:lnTo>
                  <a:pt x="56" y="267"/>
                </a:lnTo>
                <a:lnTo>
                  <a:pt x="56" y="268"/>
                </a:lnTo>
                <a:lnTo>
                  <a:pt x="57" y="269"/>
                </a:lnTo>
                <a:lnTo>
                  <a:pt x="57" y="269"/>
                </a:lnTo>
                <a:close/>
                <a:moveTo>
                  <a:pt x="56" y="273"/>
                </a:moveTo>
                <a:lnTo>
                  <a:pt x="56" y="273"/>
                </a:lnTo>
                <a:lnTo>
                  <a:pt x="56" y="274"/>
                </a:lnTo>
                <a:lnTo>
                  <a:pt x="56" y="274"/>
                </a:lnTo>
                <a:lnTo>
                  <a:pt x="54" y="275"/>
                </a:lnTo>
                <a:lnTo>
                  <a:pt x="54" y="275"/>
                </a:lnTo>
                <a:lnTo>
                  <a:pt x="54" y="275"/>
                </a:lnTo>
                <a:lnTo>
                  <a:pt x="56" y="277"/>
                </a:lnTo>
                <a:lnTo>
                  <a:pt x="56" y="278"/>
                </a:lnTo>
                <a:lnTo>
                  <a:pt x="56" y="278"/>
                </a:lnTo>
                <a:lnTo>
                  <a:pt x="57" y="278"/>
                </a:lnTo>
                <a:lnTo>
                  <a:pt x="57" y="278"/>
                </a:lnTo>
                <a:lnTo>
                  <a:pt x="57" y="277"/>
                </a:lnTo>
                <a:lnTo>
                  <a:pt x="58" y="277"/>
                </a:lnTo>
                <a:lnTo>
                  <a:pt x="58" y="277"/>
                </a:lnTo>
                <a:lnTo>
                  <a:pt x="57" y="279"/>
                </a:lnTo>
                <a:lnTo>
                  <a:pt x="57" y="280"/>
                </a:lnTo>
                <a:lnTo>
                  <a:pt x="58" y="280"/>
                </a:lnTo>
                <a:lnTo>
                  <a:pt x="58" y="280"/>
                </a:lnTo>
                <a:lnTo>
                  <a:pt x="58" y="279"/>
                </a:lnTo>
                <a:lnTo>
                  <a:pt x="59" y="277"/>
                </a:lnTo>
                <a:lnTo>
                  <a:pt x="59" y="277"/>
                </a:lnTo>
                <a:lnTo>
                  <a:pt x="58" y="274"/>
                </a:lnTo>
                <a:lnTo>
                  <a:pt x="57" y="270"/>
                </a:lnTo>
                <a:lnTo>
                  <a:pt x="57" y="270"/>
                </a:lnTo>
                <a:lnTo>
                  <a:pt x="56" y="270"/>
                </a:lnTo>
                <a:lnTo>
                  <a:pt x="54" y="269"/>
                </a:lnTo>
                <a:lnTo>
                  <a:pt x="54" y="269"/>
                </a:lnTo>
                <a:lnTo>
                  <a:pt x="54" y="269"/>
                </a:lnTo>
                <a:lnTo>
                  <a:pt x="54" y="269"/>
                </a:lnTo>
                <a:lnTo>
                  <a:pt x="54" y="270"/>
                </a:lnTo>
                <a:lnTo>
                  <a:pt x="56" y="272"/>
                </a:lnTo>
                <a:lnTo>
                  <a:pt x="56" y="272"/>
                </a:lnTo>
                <a:lnTo>
                  <a:pt x="54" y="273"/>
                </a:lnTo>
                <a:lnTo>
                  <a:pt x="54" y="273"/>
                </a:lnTo>
                <a:lnTo>
                  <a:pt x="54" y="274"/>
                </a:lnTo>
                <a:lnTo>
                  <a:pt x="54" y="274"/>
                </a:lnTo>
                <a:lnTo>
                  <a:pt x="56" y="273"/>
                </a:lnTo>
                <a:lnTo>
                  <a:pt x="56" y="273"/>
                </a:lnTo>
                <a:lnTo>
                  <a:pt x="56" y="273"/>
                </a:lnTo>
                <a:close/>
                <a:moveTo>
                  <a:pt x="52" y="280"/>
                </a:moveTo>
                <a:lnTo>
                  <a:pt x="52" y="280"/>
                </a:lnTo>
                <a:lnTo>
                  <a:pt x="52" y="279"/>
                </a:lnTo>
                <a:lnTo>
                  <a:pt x="52" y="277"/>
                </a:lnTo>
                <a:lnTo>
                  <a:pt x="52" y="277"/>
                </a:lnTo>
                <a:lnTo>
                  <a:pt x="51" y="277"/>
                </a:lnTo>
                <a:lnTo>
                  <a:pt x="51" y="278"/>
                </a:lnTo>
                <a:lnTo>
                  <a:pt x="51" y="278"/>
                </a:lnTo>
                <a:lnTo>
                  <a:pt x="50" y="278"/>
                </a:lnTo>
                <a:lnTo>
                  <a:pt x="50" y="278"/>
                </a:lnTo>
                <a:lnTo>
                  <a:pt x="50" y="277"/>
                </a:lnTo>
                <a:lnTo>
                  <a:pt x="51" y="274"/>
                </a:lnTo>
                <a:lnTo>
                  <a:pt x="51" y="274"/>
                </a:lnTo>
                <a:lnTo>
                  <a:pt x="50" y="274"/>
                </a:lnTo>
                <a:lnTo>
                  <a:pt x="48" y="274"/>
                </a:lnTo>
                <a:lnTo>
                  <a:pt x="48" y="274"/>
                </a:lnTo>
                <a:lnTo>
                  <a:pt x="48" y="278"/>
                </a:lnTo>
                <a:lnTo>
                  <a:pt x="48" y="279"/>
                </a:lnTo>
                <a:lnTo>
                  <a:pt x="50" y="280"/>
                </a:lnTo>
                <a:lnTo>
                  <a:pt x="50" y="280"/>
                </a:lnTo>
                <a:lnTo>
                  <a:pt x="50" y="279"/>
                </a:lnTo>
                <a:lnTo>
                  <a:pt x="51" y="279"/>
                </a:lnTo>
                <a:lnTo>
                  <a:pt x="52" y="280"/>
                </a:lnTo>
                <a:lnTo>
                  <a:pt x="52" y="280"/>
                </a:lnTo>
                <a:close/>
                <a:moveTo>
                  <a:pt x="56" y="283"/>
                </a:moveTo>
                <a:lnTo>
                  <a:pt x="56" y="283"/>
                </a:lnTo>
                <a:lnTo>
                  <a:pt x="52" y="284"/>
                </a:lnTo>
                <a:lnTo>
                  <a:pt x="51" y="284"/>
                </a:lnTo>
                <a:lnTo>
                  <a:pt x="52" y="285"/>
                </a:lnTo>
                <a:lnTo>
                  <a:pt x="52" y="285"/>
                </a:lnTo>
                <a:lnTo>
                  <a:pt x="52" y="285"/>
                </a:lnTo>
                <a:lnTo>
                  <a:pt x="54" y="284"/>
                </a:lnTo>
                <a:lnTo>
                  <a:pt x="54" y="284"/>
                </a:lnTo>
                <a:lnTo>
                  <a:pt x="53" y="287"/>
                </a:lnTo>
                <a:lnTo>
                  <a:pt x="54" y="287"/>
                </a:lnTo>
                <a:lnTo>
                  <a:pt x="54" y="287"/>
                </a:lnTo>
                <a:lnTo>
                  <a:pt x="54" y="287"/>
                </a:lnTo>
                <a:lnTo>
                  <a:pt x="56" y="284"/>
                </a:lnTo>
                <a:lnTo>
                  <a:pt x="56" y="283"/>
                </a:lnTo>
                <a:lnTo>
                  <a:pt x="56" y="283"/>
                </a:lnTo>
                <a:lnTo>
                  <a:pt x="56" y="280"/>
                </a:lnTo>
                <a:lnTo>
                  <a:pt x="56" y="279"/>
                </a:lnTo>
                <a:lnTo>
                  <a:pt x="56" y="280"/>
                </a:lnTo>
                <a:lnTo>
                  <a:pt x="56" y="283"/>
                </a:lnTo>
                <a:close/>
                <a:moveTo>
                  <a:pt x="47" y="280"/>
                </a:moveTo>
                <a:lnTo>
                  <a:pt x="47" y="280"/>
                </a:lnTo>
                <a:lnTo>
                  <a:pt x="47" y="284"/>
                </a:lnTo>
                <a:lnTo>
                  <a:pt x="46" y="285"/>
                </a:lnTo>
                <a:lnTo>
                  <a:pt x="47" y="285"/>
                </a:lnTo>
                <a:lnTo>
                  <a:pt x="47" y="285"/>
                </a:lnTo>
                <a:lnTo>
                  <a:pt x="48" y="283"/>
                </a:lnTo>
                <a:lnTo>
                  <a:pt x="48" y="282"/>
                </a:lnTo>
                <a:lnTo>
                  <a:pt x="47" y="280"/>
                </a:lnTo>
                <a:lnTo>
                  <a:pt x="47" y="280"/>
                </a:lnTo>
                <a:close/>
                <a:moveTo>
                  <a:pt x="45" y="285"/>
                </a:moveTo>
                <a:lnTo>
                  <a:pt x="45" y="285"/>
                </a:lnTo>
                <a:lnTo>
                  <a:pt x="45" y="285"/>
                </a:lnTo>
                <a:lnTo>
                  <a:pt x="45" y="284"/>
                </a:lnTo>
                <a:lnTo>
                  <a:pt x="43" y="284"/>
                </a:lnTo>
                <a:lnTo>
                  <a:pt x="43" y="283"/>
                </a:lnTo>
                <a:lnTo>
                  <a:pt x="43" y="283"/>
                </a:lnTo>
                <a:lnTo>
                  <a:pt x="45" y="283"/>
                </a:lnTo>
                <a:lnTo>
                  <a:pt x="45" y="282"/>
                </a:lnTo>
                <a:lnTo>
                  <a:pt x="42" y="282"/>
                </a:lnTo>
                <a:lnTo>
                  <a:pt x="42" y="282"/>
                </a:lnTo>
                <a:lnTo>
                  <a:pt x="42" y="284"/>
                </a:lnTo>
                <a:lnTo>
                  <a:pt x="42" y="287"/>
                </a:lnTo>
                <a:lnTo>
                  <a:pt x="42" y="287"/>
                </a:lnTo>
                <a:lnTo>
                  <a:pt x="43" y="287"/>
                </a:lnTo>
                <a:lnTo>
                  <a:pt x="43" y="285"/>
                </a:lnTo>
                <a:lnTo>
                  <a:pt x="45" y="285"/>
                </a:lnTo>
                <a:lnTo>
                  <a:pt x="45" y="285"/>
                </a:lnTo>
                <a:lnTo>
                  <a:pt x="45" y="285"/>
                </a:lnTo>
                <a:close/>
                <a:moveTo>
                  <a:pt x="51" y="290"/>
                </a:moveTo>
                <a:lnTo>
                  <a:pt x="51" y="290"/>
                </a:lnTo>
                <a:lnTo>
                  <a:pt x="52" y="290"/>
                </a:lnTo>
                <a:lnTo>
                  <a:pt x="52" y="289"/>
                </a:lnTo>
                <a:lnTo>
                  <a:pt x="52" y="287"/>
                </a:lnTo>
                <a:lnTo>
                  <a:pt x="52" y="287"/>
                </a:lnTo>
                <a:lnTo>
                  <a:pt x="52" y="287"/>
                </a:lnTo>
                <a:lnTo>
                  <a:pt x="52" y="288"/>
                </a:lnTo>
                <a:lnTo>
                  <a:pt x="52" y="289"/>
                </a:lnTo>
                <a:lnTo>
                  <a:pt x="51" y="289"/>
                </a:lnTo>
                <a:lnTo>
                  <a:pt x="51" y="290"/>
                </a:lnTo>
                <a:lnTo>
                  <a:pt x="51" y="290"/>
                </a:lnTo>
                <a:close/>
                <a:moveTo>
                  <a:pt x="46" y="293"/>
                </a:moveTo>
                <a:lnTo>
                  <a:pt x="46" y="293"/>
                </a:lnTo>
                <a:lnTo>
                  <a:pt x="47" y="290"/>
                </a:lnTo>
                <a:lnTo>
                  <a:pt x="47" y="288"/>
                </a:lnTo>
                <a:lnTo>
                  <a:pt x="47" y="288"/>
                </a:lnTo>
                <a:lnTo>
                  <a:pt x="46" y="289"/>
                </a:lnTo>
                <a:lnTo>
                  <a:pt x="45" y="290"/>
                </a:lnTo>
                <a:lnTo>
                  <a:pt x="45" y="292"/>
                </a:lnTo>
                <a:lnTo>
                  <a:pt x="46" y="293"/>
                </a:lnTo>
                <a:lnTo>
                  <a:pt x="46" y="293"/>
                </a:lnTo>
                <a:close/>
                <a:moveTo>
                  <a:pt x="47" y="299"/>
                </a:moveTo>
                <a:lnTo>
                  <a:pt x="47" y="299"/>
                </a:lnTo>
                <a:lnTo>
                  <a:pt x="48" y="297"/>
                </a:lnTo>
                <a:lnTo>
                  <a:pt x="48" y="295"/>
                </a:lnTo>
                <a:lnTo>
                  <a:pt x="47" y="294"/>
                </a:lnTo>
                <a:lnTo>
                  <a:pt x="47" y="294"/>
                </a:lnTo>
                <a:lnTo>
                  <a:pt x="46" y="298"/>
                </a:lnTo>
                <a:lnTo>
                  <a:pt x="46" y="299"/>
                </a:lnTo>
                <a:lnTo>
                  <a:pt x="47" y="299"/>
                </a:lnTo>
                <a:lnTo>
                  <a:pt x="47" y="299"/>
                </a:lnTo>
                <a:close/>
                <a:moveTo>
                  <a:pt x="53" y="302"/>
                </a:moveTo>
                <a:lnTo>
                  <a:pt x="53" y="302"/>
                </a:lnTo>
                <a:lnTo>
                  <a:pt x="54" y="300"/>
                </a:lnTo>
                <a:lnTo>
                  <a:pt x="54" y="299"/>
                </a:lnTo>
                <a:lnTo>
                  <a:pt x="54" y="298"/>
                </a:lnTo>
                <a:lnTo>
                  <a:pt x="54" y="298"/>
                </a:lnTo>
                <a:lnTo>
                  <a:pt x="52" y="300"/>
                </a:lnTo>
                <a:lnTo>
                  <a:pt x="52" y="302"/>
                </a:lnTo>
                <a:lnTo>
                  <a:pt x="53" y="302"/>
                </a:lnTo>
                <a:lnTo>
                  <a:pt x="53" y="302"/>
                </a:lnTo>
                <a:close/>
                <a:moveTo>
                  <a:pt x="58" y="302"/>
                </a:moveTo>
                <a:lnTo>
                  <a:pt x="58" y="302"/>
                </a:lnTo>
                <a:lnTo>
                  <a:pt x="59" y="299"/>
                </a:lnTo>
                <a:lnTo>
                  <a:pt x="59" y="295"/>
                </a:lnTo>
                <a:lnTo>
                  <a:pt x="59" y="295"/>
                </a:lnTo>
                <a:lnTo>
                  <a:pt x="58" y="295"/>
                </a:lnTo>
                <a:lnTo>
                  <a:pt x="58" y="297"/>
                </a:lnTo>
                <a:lnTo>
                  <a:pt x="58" y="298"/>
                </a:lnTo>
                <a:lnTo>
                  <a:pt x="57" y="298"/>
                </a:lnTo>
                <a:lnTo>
                  <a:pt x="57" y="298"/>
                </a:lnTo>
                <a:lnTo>
                  <a:pt x="56" y="298"/>
                </a:lnTo>
                <a:lnTo>
                  <a:pt x="56" y="299"/>
                </a:lnTo>
                <a:lnTo>
                  <a:pt x="56" y="299"/>
                </a:lnTo>
                <a:lnTo>
                  <a:pt x="57" y="298"/>
                </a:lnTo>
                <a:lnTo>
                  <a:pt x="58" y="299"/>
                </a:lnTo>
                <a:lnTo>
                  <a:pt x="58" y="299"/>
                </a:lnTo>
                <a:lnTo>
                  <a:pt x="58" y="299"/>
                </a:lnTo>
                <a:lnTo>
                  <a:pt x="57" y="300"/>
                </a:lnTo>
                <a:lnTo>
                  <a:pt x="58" y="302"/>
                </a:lnTo>
                <a:lnTo>
                  <a:pt x="58" y="302"/>
                </a:lnTo>
                <a:close/>
                <a:moveTo>
                  <a:pt x="57" y="324"/>
                </a:moveTo>
                <a:lnTo>
                  <a:pt x="57" y="324"/>
                </a:lnTo>
                <a:lnTo>
                  <a:pt x="57" y="327"/>
                </a:lnTo>
                <a:lnTo>
                  <a:pt x="57" y="328"/>
                </a:lnTo>
                <a:lnTo>
                  <a:pt x="57" y="328"/>
                </a:lnTo>
                <a:lnTo>
                  <a:pt x="58" y="328"/>
                </a:lnTo>
                <a:lnTo>
                  <a:pt x="58" y="327"/>
                </a:lnTo>
                <a:lnTo>
                  <a:pt x="57" y="324"/>
                </a:lnTo>
                <a:lnTo>
                  <a:pt x="57" y="324"/>
                </a:lnTo>
                <a:close/>
                <a:moveTo>
                  <a:pt x="46" y="304"/>
                </a:moveTo>
                <a:lnTo>
                  <a:pt x="46" y="304"/>
                </a:lnTo>
                <a:lnTo>
                  <a:pt x="46" y="304"/>
                </a:lnTo>
                <a:lnTo>
                  <a:pt x="46" y="305"/>
                </a:lnTo>
                <a:lnTo>
                  <a:pt x="46" y="305"/>
                </a:lnTo>
                <a:lnTo>
                  <a:pt x="46" y="304"/>
                </a:lnTo>
                <a:lnTo>
                  <a:pt x="46" y="303"/>
                </a:lnTo>
                <a:lnTo>
                  <a:pt x="43" y="303"/>
                </a:lnTo>
                <a:lnTo>
                  <a:pt x="43" y="305"/>
                </a:lnTo>
                <a:lnTo>
                  <a:pt x="43" y="305"/>
                </a:lnTo>
                <a:lnTo>
                  <a:pt x="45" y="304"/>
                </a:lnTo>
                <a:lnTo>
                  <a:pt x="46" y="304"/>
                </a:lnTo>
                <a:lnTo>
                  <a:pt x="46" y="304"/>
                </a:lnTo>
                <a:close/>
                <a:moveTo>
                  <a:pt x="57" y="305"/>
                </a:moveTo>
                <a:lnTo>
                  <a:pt x="57" y="305"/>
                </a:lnTo>
                <a:lnTo>
                  <a:pt x="58" y="305"/>
                </a:lnTo>
                <a:lnTo>
                  <a:pt x="59" y="304"/>
                </a:lnTo>
                <a:lnTo>
                  <a:pt x="59" y="304"/>
                </a:lnTo>
                <a:lnTo>
                  <a:pt x="58" y="304"/>
                </a:lnTo>
                <a:lnTo>
                  <a:pt x="57" y="303"/>
                </a:lnTo>
                <a:lnTo>
                  <a:pt x="57" y="305"/>
                </a:lnTo>
                <a:close/>
                <a:moveTo>
                  <a:pt x="46" y="314"/>
                </a:moveTo>
                <a:lnTo>
                  <a:pt x="46" y="314"/>
                </a:lnTo>
                <a:lnTo>
                  <a:pt x="46" y="310"/>
                </a:lnTo>
                <a:lnTo>
                  <a:pt x="45" y="308"/>
                </a:lnTo>
                <a:lnTo>
                  <a:pt x="45" y="308"/>
                </a:lnTo>
                <a:lnTo>
                  <a:pt x="46" y="309"/>
                </a:lnTo>
                <a:lnTo>
                  <a:pt x="47" y="310"/>
                </a:lnTo>
                <a:lnTo>
                  <a:pt x="47" y="310"/>
                </a:lnTo>
                <a:lnTo>
                  <a:pt x="47" y="309"/>
                </a:lnTo>
                <a:lnTo>
                  <a:pt x="47" y="308"/>
                </a:lnTo>
                <a:lnTo>
                  <a:pt x="45" y="307"/>
                </a:lnTo>
                <a:lnTo>
                  <a:pt x="45" y="307"/>
                </a:lnTo>
                <a:lnTo>
                  <a:pt x="45" y="310"/>
                </a:lnTo>
                <a:lnTo>
                  <a:pt x="43" y="312"/>
                </a:lnTo>
                <a:lnTo>
                  <a:pt x="42" y="313"/>
                </a:lnTo>
                <a:lnTo>
                  <a:pt x="42" y="313"/>
                </a:lnTo>
                <a:lnTo>
                  <a:pt x="45" y="314"/>
                </a:lnTo>
                <a:lnTo>
                  <a:pt x="46" y="314"/>
                </a:lnTo>
                <a:lnTo>
                  <a:pt x="46" y="314"/>
                </a:lnTo>
                <a:close/>
                <a:moveTo>
                  <a:pt x="54" y="313"/>
                </a:moveTo>
                <a:lnTo>
                  <a:pt x="54" y="313"/>
                </a:lnTo>
                <a:lnTo>
                  <a:pt x="54" y="314"/>
                </a:lnTo>
                <a:lnTo>
                  <a:pt x="56" y="313"/>
                </a:lnTo>
                <a:lnTo>
                  <a:pt x="56" y="312"/>
                </a:lnTo>
                <a:lnTo>
                  <a:pt x="54" y="310"/>
                </a:lnTo>
                <a:lnTo>
                  <a:pt x="54" y="310"/>
                </a:lnTo>
                <a:lnTo>
                  <a:pt x="54" y="313"/>
                </a:lnTo>
                <a:lnTo>
                  <a:pt x="54" y="313"/>
                </a:lnTo>
                <a:close/>
                <a:moveTo>
                  <a:pt x="53" y="320"/>
                </a:moveTo>
                <a:lnTo>
                  <a:pt x="57" y="320"/>
                </a:lnTo>
                <a:lnTo>
                  <a:pt x="57" y="320"/>
                </a:lnTo>
                <a:lnTo>
                  <a:pt x="57" y="322"/>
                </a:lnTo>
                <a:lnTo>
                  <a:pt x="57" y="323"/>
                </a:lnTo>
                <a:lnTo>
                  <a:pt x="58" y="323"/>
                </a:lnTo>
                <a:lnTo>
                  <a:pt x="58" y="323"/>
                </a:lnTo>
                <a:lnTo>
                  <a:pt x="58" y="317"/>
                </a:lnTo>
                <a:lnTo>
                  <a:pt x="58" y="317"/>
                </a:lnTo>
                <a:lnTo>
                  <a:pt x="57" y="317"/>
                </a:lnTo>
                <a:lnTo>
                  <a:pt x="57" y="318"/>
                </a:lnTo>
                <a:lnTo>
                  <a:pt x="57" y="319"/>
                </a:lnTo>
                <a:lnTo>
                  <a:pt x="54" y="319"/>
                </a:lnTo>
                <a:lnTo>
                  <a:pt x="54" y="319"/>
                </a:lnTo>
                <a:lnTo>
                  <a:pt x="54" y="317"/>
                </a:lnTo>
                <a:lnTo>
                  <a:pt x="54" y="317"/>
                </a:lnTo>
                <a:lnTo>
                  <a:pt x="57" y="315"/>
                </a:lnTo>
                <a:lnTo>
                  <a:pt x="58" y="314"/>
                </a:lnTo>
                <a:lnTo>
                  <a:pt x="58" y="312"/>
                </a:lnTo>
                <a:lnTo>
                  <a:pt x="57" y="310"/>
                </a:lnTo>
                <a:lnTo>
                  <a:pt x="57" y="310"/>
                </a:lnTo>
                <a:lnTo>
                  <a:pt x="56" y="315"/>
                </a:lnTo>
                <a:lnTo>
                  <a:pt x="56" y="315"/>
                </a:lnTo>
                <a:lnTo>
                  <a:pt x="54" y="315"/>
                </a:lnTo>
                <a:lnTo>
                  <a:pt x="53" y="314"/>
                </a:lnTo>
                <a:lnTo>
                  <a:pt x="53" y="314"/>
                </a:lnTo>
                <a:lnTo>
                  <a:pt x="52" y="313"/>
                </a:lnTo>
                <a:lnTo>
                  <a:pt x="52" y="313"/>
                </a:lnTo>
                <a:lnTo>
                  <a:pt x="53" y="317"/>
                </a:lnTo>
                <a:lnTo>
                  <a:pt x="53" y="318"/>
                </a:lnTo>
                <a:lnTo>
                  <a:pt x="53" y="320"/>
                </a:lnTo>
                <a:lnTo>
                  <a:pt x="53" y="320"/>
                </a:lnTo>
                <a:close/>
                <a:moveTo>
                  <a:pt x="46" y="329"/>
                </a:moveTo>
                <a:lnTo>
                  <a:pt x="46" y="329"/>
                </a:lnTo>
                <a:lnTo>
                  <a:pt x="46" y="328"/>
                </a:lnTo>
                <a:lnTo>
                  <a:pt x="47" y="327"/>
                </a:lnTo>
                <a:lnTo>
                  <a:pt x="47" y="327"/>
                </a:lnTo>
                <a:lnTo>
                  <a:pt x="46" y="327"/>
                </a:lnTo>
                <a:lnTo>
                  <a:pt x="46" y="327"/>
                </a:lnTo>
                <a:lnTo>
                  <a:pt x="45" y="327"/>
                </a:lnTo>
                <a:lnTo>
                  <a:pt x="45" y="325"/>
                </a:lnTo>
                <a:lnTo>
                  <a:pt x="45" y="325"/>
                </a:lnTo>
                <a:lnTo>
                  <a:pt x="45" y="325"/>
                </a:lnTo>
                <a:lnTo>
                  <a:pt x="45" y="324"/>
                </a:lnTo>
                <a:lnTo>
                  <a:pt x="45" y="324"/>
                </a:lnTo>
                <a:lnTo>
                  <a:pt x="47" y="324"/>
                </a:lnTo>
                <a:lnTo>
                  <a:pt x="48" y="324"/>
                </a:lnTo>
                <a:lnTo>
                  <a:pt x="48" y="324"/>
                </a:lnTo>
                <a:lnTo>
                  <a:pt x="48" y="323"/>
                </a:lnTo>
                <a:lnTo>
                  <a:pt x="47" y="322"/>
                </a:lnTo>
                <a:lnTo>
                  <a:pt x="47" y="322"/>
                </a:lnTo>
                <a:lnTo>
                  <a:pt x="47" y="322"/>
                </a:lnTo>
                <a:lnTo>
                  <a:pt x="47" y="322"/>
                </a:lnTo>
                <a:lnTo>
                  <a:pt x="47" y="322"/>
                </a:lnTo>
                <a:lnTo>
                  <a:pt x="47" y="320"/>
                </a:lnTo>
                <a:lnTo>
                  <a:pt x="47" y="319"/>
                </a:lnTo>
                <a:lnTo>
                  <a:pt x="50" y="318"/>
                </a:lnTo>
                <a:lnTo>
                  <a:pt x="50" y="318"/>
                </a:lnTo>
                <a:lnTo>
                  <a:pt x="46" y="317"/>
                </a:lnTo>
                <a:lnTo>
                  <a:pt x="43" y="317"/>
                </a:lnTo>
                <a:lnTo>
                  <a:pt x="43" y="317"/>
                </a:lnTo>
                <a:lnTo>
                  <a:pt x="43" y="319"/>
                </a:lnTo>
                <a:lnTo>
                  <a:pt x="42" y="323"/>
                </a:lnTo>
                <a:lnTo>
                  <a:pt x="42" y="323"/>
                </a:lnTo>
                <a:lnTo>
                  <a:pt x="43" y="323"/>
                </a:lnTo>
                <a:lnTo>
                  <a:pt x="43" y="324"/>
                </a:lnTo>
                <a:lnTo>
                  <a:pt x="43" y="324"/>
                </a:lnTo>
                <a:lnTo>
                  <a:pt x="43" y="325"/>
                </a:lnTo>
                <a:lnTo>
                  <a:pt x="42" y="327"/>
                </a:lnTo>
                <a:lnTo>
                  <a:pt x="42" y="328"/>
                </a:lnTo>
                <a:lnTo>
                  <a:pt x="42" y="328"/>
                </a:lnTo>
                <a:lnTo>
                  <a:pt x="43" y="329"/>
                </a:lnTo>
                <a:lnTo>
                  <a:pt x="46" y="329"/>
                </a:lnTo>
                <a:lnTo>
                  <a:pt x="46" y="329"/>
                </a:lnTo>
                <a:close/>
                <a:moveTo>
                  <a:pt x="50" y="328"/>
                </a:moveTo>
                <a:lnTo>
                  <a:pt x="50" y="328"/>
                </a:lnTo>
                <a:lnTo>
                  <a:pt x="51" y="327"/>
                </a:lnTo>
                <a:lnTo>
                  <a:pt x="50" y="325"/>
                </a:lnTo>
                <a:lnTo>
                  <a:pt x="50" y="325"/>
                </a:lnTo>
                <a:lnTo>
                  <a:pt x="51" y="325"/>
                </a:lnTo>
                <a:lnTo>
                  <a:pt x="52" y="325"/>
                </a:lnTo>
                <a:lnTo>
                  <a:pt x="52" y="324"/>
                </a:lnTo>
                <a:lnTo>
                  <a:pt x="53" y="324"/>
                </a:lnTo>
                <a:lnTo>
                  <a:pt x="53" y="324"/>
                </a:lnTo>
                <a:lnTo>
                  <a:pt x="53" y="323"/>
                </a:lnTo>
                <a:lnTo>
                  <a:pt x="52" y="323"/>
                </a:lnTo>
                <a:lnTo>
                  <a:pt x="52" y="323"/>
                </a:lnTo>
                <a:lnTo>
                  <a:pt x="52" y="323"/>
                </a:lnTo>
                <a:lnTo>
                  <a:pt x="52" y="323"/>
                </a:lnTo>
                <a:lnTo>
                  <a:pt x="52" y="324"/>
                </a:lnTo>
                <a:lnTo>
                  <a:pt x="52" y="324"/>
                </a:lnTo>
                <a:lnTo>
                  <a:pt x="51" y="324"/>
                </a:lnTo>
                <a:lnTo>
                  <a:pt x="51" y="324"/>
                </a:lnTo>
                <a:lnTo>
                  <a:pt x="51" y="322"/>
                </a:lnTo>
                <a:lnTo>
                  <a:pt x="51" y="320"/>
                </a:lnTo>
                <a:lnTo>
                  <a:pt x="50" y="320"/>
                </a:lnTo>
                <a:lnTo>
                  <a:pt x="50" y="320"/>
                </a:lnTo>
                <a:lnTo>
                  <a:pt x="50" y="322"/>
                </a:lnTo>
                <a:lnTo>
                  <a:pt x="50" y="324"/>
                </a:lnTo>
                <a:lnTo>
                  <a:pt x="50" y="324"/>
                </a:lnTo>
                <a:lnTo>
                  <a:pt x="48" y="325"/>
                </a:lnTo>
                <a:lnTo>
                  <a:pt x="48" y="327"/>
                </a:lnTo>
                <a:lnTo>
                  <a:pt x="48" y="330"/>
                </a:lnTo>
                <a:lnTo>
                  <a:pt x="48" y="330"/>
                </a:lnTo>
                <a:lnTo>
                  <a:pt x="48" y="330"/>
                </a:lnTo>
                <a:lnTo>
                  <a:pt x="48" y="330"/>
                </a:lnTo>
                <a:lnTo>
                  <a:pt x="50" y="328"/>
                </a:lnTo>
                <a:lnTo>
                  <a:pt x="50" y="328"/>
                </a:lnTo>
                <a:close/>
                <a:moveTo>
                  <a:pt x="53" y="335"/>
                </a:moveTo>
                <a:lnTo>
                  <a:pt x="53" y="335"/>
                </a:lnTo>
                <a:lnTo>
                  <a:pt x="54" y="333"/>
                </a:lnTo>
                <a:lnTo>
                  <a:pt x="54" y="332"/>
                </a:lnTo>
                <a:lnTo>
                  <a:pt x="54" y="337"/>
                </a:lnTo>
                <a:lnTo>
                  <a:pt x="54" y="337"/>
                </a:lnTo>
                <a:lnTo>
                  <a:pt x="58" y="337"/>
                </a:lnTo>
                <a:lnTo>
                  <a:pt x="58" y="337"/>
                </a:lnTo>
                <a:lnTo>
                  <a:pt x="58" y="335"/>
                </a:lnTo>
                <a:lnTo>
                  <a:pt x="57" y="333"/>
                </a:lnTo>
                <a:lnTo>
                  <a:pt x="57" y="332"/>
                </a:lnTo>
                <a:lnTo>
                  <a:pt x="56" y="330"/>
                </a:lnTo>
                <a:lnTo>
                  <a:pt x="56" y="330"/>
                </a:lnTo>
                <a:lnTo>
                  <a:pt x="54" y="330"/>
                </a:lnTo>
                <a:lnTo>
                  <a:pt x="54" y="332"/>
                </a:lnTo>
                <a:lnTo>
                  <a:pt x="54" y="332"/>
                </a:lnTo>
                <a:lnTo>
                  <a:pt x="53" y="330"/>
                </a:lnTo>
                <a:lnTo>
                  <a:pt x="53" y="330"/>
                </a:lnTo>
                <a:lnTo>
                  <a:pt x="52" y="332"/>
                </a:lnTo>
                <a:lnTo>
                  <a:pt x="52" y="332"/>
                </a:lnTo>
                <a:lnTo>
                  <a:pt x="52" y="332"/>
                </a:lnTo>
                <a:lnTo>
                  <a:pt x="51" y="332"/>
                </a:lnTo>
                <a:lnTo>
                  <a:pt x="51" y="332"/>
                </a:lnTo>
                <a:lnTo>
                  <a:pt x="53" y="332"/>
                </a:lnTo>
                <a:lnTo>
                  <a:pt x="53" y="333"/>
                </a:lnTo>
                <a:lnTo>
                  <a:pt x="53" y="334"/>
                </a:lnTo>
                <a:lnTo>
                  <a:pt x="53" y="335"/>
                </a:lnTo>
                <a:lnTo>
                  <a:pt x="53" y="335"/>
                </a:lnTo>
                <a:close/>
                <a:moveTo>
                  <a:pt x="48" y="340"/>
                </a:moveTo>
                <a:lnTo>
                  <a:pt x="48" y="340"/>
                </a:lnTo>
                <a:lnTo>
                  <a:pt x="50" y="338"/>
                </a:lnTo>
                <a:lnTo>
                  <a:pt x="50" y="334"/>
                </a:lnTo>
                <a:lnTo>
                  <a:pt x="50" y="334"/>
                </a:lnTo>
                <a:lnTo>
                  <a:pt x="47" y="335"/>
                </a:lnTo>
                <a:lnTo>
                  <a:pt x="47" y="337"/>
                </a:lnTo>
                <a:lnTo>
                  <a:pt x="48" y="340"/>
                </a:lnTo>
                <a:lnTo>
                  <a:pt x="48" y="340"/>
                </a:lnTo>
                <a:close/>
                <a:moveTo>
                  <a:pt x="52" y="343"/>
                </a:moveTo>
                <a:lnTo>
                  <a:pt x="52" y="343"/>
                </a:lnTo>
                <a:lnTo>
                  <a:pt x="51" y="343"/>
                </a:lnTo>
                <a:lnTo>
                  <a:pt x="51" y="343"/>
                </a:lnTo>
                <a:lnTo>
                  <a:pt x="51" y="344"/>
                </a:lnTo>
                <a:lnTo>
                  <a:pt x="50" y="345"/>
                </a:lnTo>
                <a:lnTo>
                  <a:pt x="50" y="345"/>
                </a:lnTo>
                <a:lnTo>
                  <a:pt x="50" y="347"/>
                </a:lnTo>
                <a:lnTo>
                  <a:pt x="51" y="348"/>
                </a:lnTo>
                <a:lnTo>
                  <a:pt x="51" y="348"/>
                </a:lnTo>
                <a:lnTo>
                  <a:pt x="51" y="345"/>
                </a:lnTo>
                <a:lnTo>
                  <a:pt x="51" y="344"/>
                </a:lnTo>
                <a:lnTo>
                  <a:pt x="52" y="344"/>
                </a:lnTo>
                <a:lnTo>
                  <a:pt x="52" y="344"/>
                </a:lnTo>
                <a:lnTo>
                  <a:pt x="52" y="345"/>
                </a:lnTo>
                <a:lnTo>
                  <a:pt x="52" y="347"/>
                </a:lnTo>
                <a:lnTo>
                  <a:pt x="53" y="347"/>
                </a:lnTo>
                <a:lnTo>
                  <a:pt x="53" y="347"/>
                </a:lnTo>
                <a:lnTo>
                  <a:pt x="53" y="348"/>
                </a:lnTo>
                <a:lnTo>
                  <a:pt x="53" y="350"/>
                </a:lnTo>
                <a:lnTo>
                  <a:pt x="53" y="350"/>
                </a:lnTo>
                <a:lnTo>
                  <a:pt x="54" y="349"/>
                </a:lnTo>
                <a:lnTo>
                  <a:pt x="54" y="348"/>
                </a:lnTo>
                <a:lnTo>
                  <a:pt x="56" y="344"/>
                </a:lnTo>
                <a:lnTo>
                  <a:pt x="56" y="344"/>
                </a:lnTo>
                <a:lnTo>
                  <a:pt x="57" y="344"/>
                </a:lnTo>
                <a:lnTo>
                  <a:pt x="57" y="344"/>
                </a:lnTo>
                <a:lnTo>
                  <a:pt x="57" y="342"/>
                </a:lnTo>
                <a:lnTo>
                  <a:pt x="57" y="342"/>
                </a:lnTo>
                <a:lnTo>
                  <a:pt x="56" y="342"/>
                </a:lnTo>
                <a:lnTo>
                  <a:pt x="56" y="342"/>
                </a:lnTo>
                <a:lnTo>
                  <a:pt x="54" y="343"/>
                </a:lnTo>
                <a:lnTo>
                  <a:pt x="54" y="343"/>
                </a:lnTo>
                <a:lnTo>
                  <a:pt x="54" y="340"/>
                </a:lnTo>
                <a:lnTo>
                  <a:pt x="54" y="340"/>
                </a:lnTo>
                <a:lnTo>
                  <a:pt x="53" y="340"/>
                </a:lnTo>
                <a:lnTo>
                  <a:pt x="53" y="342"/>
                </a:lnTo>
                <a:lnTo>
                  <a:pt x="53" y="342"/>
                </a:lnTo>
                <a:lnTo>
                  <a:pt x="52" y="343"/>
                </a:lnTo>
                <a:lnTo>
                  <a:pt x="52" y="343"/>
                </a:lnTo>
                <a:lnTo>
                  <a:pt x="52" y="343"/>
                </a:lnTo>
                <a:lnTo>
                  <a:pt x="52" y="343"/>
                </a:lnTo>
                <a:lnTo>
                  <a:pt x="52" y="342"/>
                </a:lnTo>
                <a:lnTo>
                  <a:pt x="52" y="343"/>
                </a:lnTo>
                <a:lnTo>
                  <a:pt x="52" y="343"/>
                </a:lnTo>
                <a:close/>
                <a:moveTo>
                  <a:pt x="50" y="352"/>
                </a:moveTo>
                <a:lnTo>
                  <a:pt x="50" y="352"/>
                </a:lnTo>
                <a:lnTo>
                  <a:pt x="50" y="350"/>
                </a:lnTo>
                <a:lnTo>
                  <a:pt x="48" y="350"/>
                </a:lnTo>
                <a:lnTo>
                  <a:pt x="48" y="349"/>
                </a:lnTo>
                <a:lnTo>
                  <a:pt x="48" y="349"/>
                </a:lnTo>
                <a:lnTo>
                  <a:pt x="48" y="345"/>
                </a:lnTo>
                <a:lnTo>
                  <a:pt x="48" y="342"/>
                </a:lnTo>
                <a:lnTo>
                  <a:pt x="48" y="342"/>
                </a:lnTo>
                <a:lnTo>
                  <a:pt x="48" y="343"/>
                </a:lnTo>
                <a:lnTo>
                  <a:pt x="46" y="343"/>
                </a:lnTo>
                <a:lnTo>
                  <a:pt x="46" y="343"/>
                </a:lnTo>
                <a:lnTo>
                  <a:pt x="47" y="345"/>
                </a:lnTo>
                <a:lnTo>
                  <a:pt x="47" y="347"/>
                </a:lnTo>
                <a:lnTo>
                  <a:pt x="47" y="352"/>
                </a:lnTo>
                <a:lnTo>
                  <a:pt x="50" y="352"/>
                </a:lnTo>
                <a:close/>
                <a:moveTo>
                  <a:pt x="47" y="368"/>
                </a:moveTo>
                <a:lnTo>
                  <a:pt x="47" y="368"/>
                </a:lnTo>
                <a:lnTo>
                  <a:pt x="50" y="368"/>
                </a:lnTo>
                <a:lnTo>
                  <a:pt x="50" y="368"/>
                </a:lnTo>
                <a:lnTo>
                  <a:pt x="50" y="365"/>
                </a:lnTo>
                <a:lnTo>
                  <a:pt x="48" y="365"/>
                </a:lnTo>
                <a:lnTo>
                  <a:pt x="48" y="365"/>
                </a:lnTo>
                <a:lnTo>
                  <a:pt x="47" y="367"/>
                </a:lnTo>
                <a:lnTo>
                  <a:pt x="47" y="368"/>
                </a:lnTo>
                <a:lnTo>
                  <a:pt x="47" y="368"/>
                </a:lnTo>
                <a:close/>
                <a:moveTo>
                  <a:pt x="53" y="374"/>
                </a:moveTo>
                <a:lnTo>
                  <a:pt x="53" y="374"/>
                </a:lnTo>
                <a:lnTo>
                  <a:pt x="53" y="373"/>
                </a:lnTo>
                <a:lnTo>
                  <a:pt x="53" y="372"/>
                </a:lnTo>
                <a:lnTo>
                  <a:pt x="52" y="372"/>
                </a:lnTo>
                <a:lnTo>
                  <a:pt x="52" y="372"/>
                </a:lnTo>
                <a:lnTo>
                  <a:pt x="52" y="373"/>
                </a:lnTo>
                <a:lnTo>
                  <a:pt x="52" y="374"/>
                </a:lnTo>
                <a:lnTo>
                  <a:pt x="53" y="374"/>
                </a:lnTo>
                <a:lnTo>
                  <a:pt x="53" y="374"/>
                </a:lnTo>
                <a:close/>
                <a:moveTo>
                  <a:pt x="57" y="388"/>
                </a:moveTo>
                <a:lnTo>
                  <a:pt x="57" y="388"/>
                </a:lnTo>
                <a:lnTo>
                  <a:pt x="57" y="387"/>
                </a:lnTo>
                <a:lnTo>
                  <a:pt x="57" y="385"/>
                </a:lnTo>
                <a:lnTo>
                  <a:pt x="57" y="385"/>
                </a:lnTo>
                <a:lnTo>
                  <a:pt x="56" y="385"/>
                </a:lnTo>
                <a:lnTo>
                  <a:pt x="56" y="387"/>
                </a:lnTo>
                <a:lnTo>
                  <a:pt x="56" y="388"/>
                </a:lnTo>
                <a:lnTo>
                  <a:pt x="57" y="388"/>
                </a:lnTo>
                <a:lnTo>
                  <a:pt x="57" y="388"/>
                </a:lnTo>
                <a:close/>
                <a:moveTo>
                  <a:pt x="51" y="389"/>
                </a:moveTo>
                <a:lnTo>
                  <a:pt x="51" y="389"/>
                </a:lnTo>
                <a:lnTo>
                  <a:pt x="52" y="385"/>
                </a:lnTo>
                <a:lnTo>
                  <a:pt x="52" y="384"/>
                </a:lnTo>
                <a:lnTo>
                  <a:pt x="52" y="383"/>
                </a:lnTo>
                <a:lnTo>
                  <a:pt x="52" y="383"/>
                </a:lnTo>
                <a:lnTo>
                  <a:pt x="51" y="385"/>
                </a:lnTo>
                <a:lnTo>
                  <a:pt x="51" y="388"/>
                </a:lnTo>
                <a:lnTo>
                  <a:pt x="51" y="389"/>
                </a:lnTo>
                <a:lnTo>
                  <a:pt x="51" y="389"/>
                </a:lnTo>
                <a:close/>
                <a:moveTo>
                  <a:pt x="43" y="400"/>
                </a:moveTo>
                <a:lnTo>
                  <a:pt x="43" y="400"/>
                </a:lnTo>
                <a:lnTo>
                  <a:pt x="43" y="399"/>
                </a:lnTo>
                <a:lnTo>
                  <a:pt x="45" y="398"/>
                </a:lnTo>
                <a:lnTo>
                  <a:pt x="42" y="398"/>
                </a:lnTo>
                <a:lnTo>
                  <a:pt x="42" y="398"/>
                </a:lnTo>
                <a:lnTo>
                  <a:pt x="42" y="399"/>
                </a:lnTo>
                <a:lnTo>
                  <a:pt x="43" y="400"/>
                </a:lnTo>
                <a:lnTo>
                  <a:pt x="43" y="400"/>
                </a:lnTo>
                <a:close/>
                <a:moveTo>
                  <a:pt x="46" y="404"/>
                </a:moveTo>
                <a:lnTo>
                  <a:pt x="46" y="404"/>
                </a:lnTo>
                <a:lnTo>
                  <a:pt x="46" y="402"/>
                </a:lnTo>
                <a:lnTo>
                  <a:pt x="45" y="400"/>
                </a:lnTo>
                <a:lnTo>
                  <a:pt x="43" y="400"/>
                </a:lnTo>
                <a:lnTo>
                  <a:pt x="43" y="400"/>
                </a:lnTo>
                <a:lnTo>
                  <a:pt x="42" y="402"/>
                </a:lnTo>
                <a:lnTo>
                  <a:pt x="42" y="403"/>
                </a:lnTo>
                <a:lnTo>
                  <a:pt x="43" y="403"/>
                </a:lnTo>
                <a:lnTo>
                  <a:pt x="43" y="403"/>
                </a:lnTo>
                <a:lnTo>
                  <a:pt x="43" y="402"/>
                </a:lnTo>
                <a:lnTo>
                  <a:pt x="43" y="402"/>
                </a:lnTo>
                <a:lnTo>
                  <a:pt x="43" y="404"/>
                </a:lnTo>
                <a:lnTo>
                  <a:pt x="46" y="404"/>
                </a:lnTo>
                <a:lnTo>
                  <a:pt x="46" y="404"/>
                </a:lnTo>
                <a:close/>
                <a:moveTo>
                  <a:pt x="42" y="413"/>
                </a:moveTo>
                <a:lnTo>
                  <a:pt x="42" y="413"/>
                </a:lnTo>
                <a:lnTo>
                  <a:pt x="43" y="413"/>
                </a:lnTo>
                <a:lnTo>
                  <a:pt x="43" y="412"/>
                </a:lnTo>
                <a:lnTo>
                  <a:pt x="43" y="409"/>
                </a:lnTo>
                <a:lnTo>
                  <a:pt x="43" y="409"/>
                </a:lnTo>
                <a:lnTo>
                  <a:pt x="43" y="407"/>
                </a:lnTo>
                <a:lnTo>
                  <a:pt x="43" y="405"/>
                </a:lnTo>
                <a:lnTo>
                  <a:pt x="42" y="404"/>
                </a:lnTo>
                <a:lnTo>
                  <a:pt x="42" y="404"/>
                </a:lnTo>
                <a:lnTo>
                  <a:pt x="42" y="409"/>
                </a:lnTo>
                <a:lnTo>
                  <a:pt x="42" y="413"/>
                </a:lnTo>
                <a:lnTo>
                  <a:pt x="42" y="413"/>
                </a:lnTo>
                <a:close/>
                <a:moveTo>
                  <a:pt x="50" y="418"/>
                </a:moveTo>
                <a:lnTo>
                  <a:pt x="50" y="418"/>
                </a:lnTo>
                <a:lnTo>
                  <a:pt x="50" y="415"/>
                </a:lnTo>
                <a:lnTo>
                  <a:pt x="50" y="415"/>
                </a:lnTo>
                <a:lnTo>
                  <a:pt x="48" y="414"/>
                </a:lnTo>
                <a:lnTo>
                  <a:pt x="48" y="414"/>
                </a:lnTo>
                <a:lnTo>
                  <a:pt x="48" y="417"/>
                </a:lnTo>
                <a:lnTo>
                  <a:pt x="48" y="418"/>
                </a:lnTo>
                <a:lnTo>
                  <a:pt x="50" y="418"/>
                </a:lnTo>
                <a:lnTo>
                  <a:pt x="50" y="418"/>
                </a:lnTo>
                <a:close/>
                <a:moveTo>
                  <a:pt x="36" y="384"/>
                </a:moveTo>
                <a:lnTo>
                  <a:pt x="36" y="384"/>
                </a:lnTo>
                <a:lnTo>
                  <a:pt x="37" y="383"/>
                </a:lnTo>
                <a:lnTo>
                  <a:pt x="37" y="380"/>
                </a:lnTo>
                <a:lnTo>
                  <a:pt x="37" y="380"/>
                </a:lnTo>
                <a:lnTo>
                  <a:pt x="36" y="380"/>
                </a:lnTo>
                <a:lnTo>
                  <a:pt x="35" y="382"/>
                </a:lnTo>
                <a:lnTo>
                  <a:pt x="36" y="384"/>
                </a:lnTo>
                <a:lnTo>
                  <a:pt x="36" y="384"/>
                </a:lnTo>
                <a:close/>
                <a:moveTo>
                  <a:pt x="36" y="392"/>
                </a:moveTo>
                <a:lnTo>
                  <a:pt x="36" y="392"/>
                </a:lnTo>
                <a:lnTo>
                  <a:pt x="36" y="390"/>
                </a:lnTo>
                <a:lnTo>
                  <a:pt x="36" y="389"/>
                </a:lnTo>
                <a:lnTo>
                  <a:pt x="37" y="388"/>
                </a:lnTo>
                <a:lnTo>
                  <a:pt x="36" y="387"/>
                </a:lnTo>
                <a:lnTo>
                  <a:pt x="36" y="387"/>
                </a:lnTo>
                <a:lnTo>
                  <a:pt x="35" y="388"/>
                </a:lnTo>
                <a:lnTo>
                  <a:pt x="34" y="387"/>
                </a:lnTo>
                <a:lnTo>
                  <a:pt x="34" y="387"/>
                </a:lnTo>
                <a:lnTo>
                  <a:pt x="34" y="389"/>
                </a:lnTo>
                <a:lnTo>
                  <a:pt x="36" y="392"/>
                </a:lnTo>
                <a:lnTo>
                  <a:pt x="36" y="392"/>
                </a:lnTo>
                <a:close/>
                <a:moveTo>
                  <a:pt x="30" y="398"/>
                </a:moveTo>
                <a:lnTo>
                  <a:pt x="30" y="398"/>
                </a:lnTo>
                <a:lnTo>
                  <a:pt x="33" y="398"/>
                </a:lnTo>
                <a:lnTo>
                  <a:pt x="34" y="397"/>
                </a:lnTo>
                <a:lnTo>
                  <a:pt x="34" y="395"/>
                </a:lnTo>
                <a:lnTo>
                  <a:pt x="34" y="395"/>
                </a:lnTo>
                <a:lnTo>
                  <a:pt x="31" y="397"/>
                </a:lnTo>
                <a:lnTo>
                  <a:pt x="30" y="398"/>
                </a:lnTo>
                <a:lnTo>
                  <a:pt x="30" y="398"/>
                </a:lnTo>
                <a:close/>
                <a:moveTo>
                  <a:pt x="34" y="400"/>
                </a:moveTo>
                <a:lnTo>
                  <a:pt x="34" y="400"/>
                </a:lnTo>
                <a:lnTo>
                  <a:pt x="34" y="399"/>
                </a:lnTo>
                <a:lnTo>
                  <a:pt x="35" y="399"/>
                </a:lnTo>
                <a:lnTo>
                  <a:pt x="36" y="400"/>
                </a:lnTo>
                <a:lnTo>
                  <a:pt x="36" y="398"/>
                </a:lnTo>
                <a:lnTo>
                  <a:pt x="36" y="398"/>
                </a:lnTo>
                <a:lnTo>
                  <a:pt x="34" y="398"/>
                </a:lnTo>
                <a:lnTo>
                  <a:pt x="33" y="399"/>
                </a:lnTo>
                <a:lnTo>
                  <a:pt x="34" y="400"/>
                </a:lnTo>
                <a:lnTo>
                  <a:pt x="34" y="400"/>
                </a:lnTo>
                <a:close/>
                <a:moveTo>
                  <a:pt x="35" y="417"/>
                </a:moveTo>
                <a:lnTo>
                  <a:pt x="35" y="417"/>
                </a:lnTo>
                <a:lnTo>
                  <a:pt x="35" y="417"/>
                </a:lnTo>
                <a:lnTo>
                  <a:pt x="34" y="417"/>
                </a:lnTo>
                <a:lnTo>
                  <a:pt x="34" y="417"/>
                </a:lnTo>
                <a:lnTo>
                  <a:pt x="34" y="419"/>
                </a:lnTo>
                <a:lnTo>
                  <a:pt x="34" y="419"/>
                </a:lnTo>
                <a:lnTo>
                  <a:pt x="35" y="419"/>
                </a:lnTo>
                <a:lnTo>
                  <a:pt x="36" y="418"/>
                </a:lnTo>
                <a:lnTo>
                  <a:pt x="36" y="417"/>
                </a:lnTo>
                <a:lnTo>
                  <a:pt x="35" y="417"/>
                </a:lnTo>
                <a:lnTo>
                  <a:pt x="35" y="417"/>
                </a:lnTo>
                <a:close/>
                <a:moveTo>
                  <a:pt x="28" y="422"/>
                </a:moveTo>
                <a:lnTo>
                  <a:pt x="28" y="422"/>
                </a:lnTo>
                <a:lnTo>
                  <a:pt x="29" y="422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30" y="419"/>
                </a:lnTo>
                <a:lnTo>
                  <a:pt x="30" y="419"/>
                </a:lnTo>
                <a:lnTo>
                  <a:pt x="30" y="419"/>
                </a:lnTo>
                <a:lnTo>
                  <a:pt x="31" y="419"/>
                </a:lnTo>
                <a:lnTo>
                  <a:pt x="33" y="420"/>
                </a:lnTo>
                <a:lnTo>
                  <a:pt x="33" y="420"/>
                </a:lnTo>
                <a:lnTo>
                  <a:pt x="31" y="415"/>
                </a:lnTo>
                <a:lnTo>
                  <a:pt x="31" y="410"/>
                </a:lnTo>
                <a:lnTo>
                  <a:pt x="31" y="410"/>
                </a:lnTo>
                <a:lnTo>
                  <a:pt x="33" y="409"/>
                </a:lnTo>
                <a:lnTo>
                  <a:pt x="34" y="408"/>
                </a:lnTo>
                <a:lnTo>
                  <a:pt x="34" y="408"/>
                </a:lnTo>
                <a:lnTo>
                  <a:pt x="35" y="410"/>
                </a:lnTo>
                <a:lnTo>
                  <a:pt x="36" y="412"/>
                </a:lnTo>
                <a:lnTo>
                  <a:pt x="37" y="412"/>
                </a:lnTo>
                <a:lnTo>
                  <a:pt x="37" y="412"/>
                </a:lnTo>
                <a:lnTo>
                  <a:pt x="36" y="410"/>
                </a:lnTo>
                <a:lnTo>
                  <a:pt x="35" y="408"/>
                </a:lnTo>
                <a:lnTo>
                  <a:pt x="35" y="407"/>
                </a:lnTo>
                <a:lnTo>
                  <a:pt x="34" y="405"/>
                </a:lnTo>
                <a:lnTo>
                  <a:pt x="34" y="405"/>
                </a:lnTo>
                <a:lnTo>
                  <a:pt x="34" y="407"/>
                </a:lnTo>
                <a:lnTo>
                  <a:pt x="33" y="407"/>
                </a:lnTo>
                <a:lnTo>
                  <a:pt x="33" y="407"/>
                </a:lnTo>
                <a:lnTo>
                  <a:pt x="33" y="405"/>
                </a:lnTo>
                <a:lnTo>
                  <a:pt x="31" y="404"/>
                </a:lnTo>
                <a:lnTo>
                  <a:pt x="33" y="404"/>
                </a:lnTo>
                <a:lnTo>
                  <a:pt x="33" y="404"/>
                </a:lnTo>
                <a:lnTo>
                  <a:pt x="33" y="405"/>
                </a:lnTo>
                <a:lnTo>
                  <a:pt x="33" y="405"/>
                </a:lnTo>
                <a:lnTo>
                  <a:pt x="33" y="405"/>
                </a:lnTo>
                <a:lnTo>
                  <a:pt x="34" y="404"/>
                </a:lnTo>
                <a:lnTo>
                  <a:pt x="35" y="403"/>
                </a:lnTo>
                <a:lnTo>
                  <a:pt x="35" y="403"/>
                </a:lnTo>
                <a:lnTo>
                  <a:pt x="36" y="403"/>
                </a:lnTo>
                <a:lnTo>
                  <a:pt x="36" y="402"/>
                </a:lnTo>
                <a:lnTo>
                  <a:pt x="36" y="402"/>
                </a:lnTo>
                <a:lnTo>
                  <a:pt x="36" y="402"/>
                </a:lnTo>
                <a:lnTo>
                  <a:pt x="35" y="402"/>
                </a:lnTo>
                <a:lnTo>
                  <a:pt x="35" y="400"/>
                </a:lnTo>
                <a:lnTo>
                  <a:pt x="34" y="400"/>
                </a:lnTo>
                <a:lnTo>
                  <a:pt x="34" y="400"/>
                </a:lnTo>
                <a:lnTo>
                  <a:pt x="34" y="403"/>
                </a:lnTo>
                <a:lnTo>
                  <a:pt x="33" y="403"/>
                </a:lnTo>
                <a:lnTo>
                  <a:pt x="33" y="403"/>
                </a:lnTo>
                <a:lnTo>
                  <a:pt x="28" y="402"/>
                </a:lnTo>
                <a:lnTo>
                  <a:pt x="28" y="404"/>
                </a:lnTo>
                <a:lnTo>
                  <a:pt x="28" y="404"/>
                </a:lnTo>
                <a:lnTo>
                  <a:pt x="29" y="404"/>
                </a:lnTo>
                <a:lnTo>
                  <a:pt x="29" y="403"/>
                </a:lnTo>
                <a:lnTo>
                  <a:pt x="30" y="403"/>
                </a:lnTo>
                <a:lnTo>
                  <a:pt x="30" y="403"/>
                </a:lnTo>
                <a:lnTo>
                  <a:pt x="30" y="403"/>
                </a:lnTo>
                <a:lnTo>
                  <a:pt x="30" y="404"/>
                </a:lnTo>
                <a:lnTo>
                  <a:pt x="30" y="405"/>
                </a:lnTo>
                <a:lnTo>
                  <a:pt x="30" y="405"/>
                </a:lnTo>
                <a:lnTo>
                  <a:pt x="29" y="404"/>
                </a:lnTo>
                <a:lnTo>
                  <a:pt x="29" y="404"/>
                </a:lnTo>
                <a:lnTo>
                  <a:pt x="29" y="407"/>
                </a:lnTo>
                <a:lnTo>
                  <a:pt x="29" y="409"/>
                </a:lnTo>
                <a:lnTo>
                  <a:pt x="29" y="409"/>
                </a:lnTo>
                <a:lnTo>
                  <a:pt x="29" y="412"/>
                </a:lnTo>
                <a:lnTo>
                  <a:pt x="29" y="413"/>
                </a:lnTo>
                <a:lnTo>
                  <a:pt x="29" y="413"/>
                </a:lnTo>
                <a:lnTo>
                  <a:pt x="29" y="413"/>
                </a:lnTo>
                <a:lnTo>
                  <a:pt x="30" y="410"/>
                </a:lnTo>
                <a:lnTo>
                  <a:pt x="31" y="408"/>
                </a:lnTo>
                <a:lnTo>
                  <a:pt x="31" y="408"/>
                </a:lnTo>
                <a:lnTo>
                  <a:pt x="33" y="409"/>
                </a:lnTo>
                <a:lnTo>
                  <a:pt x="31" y="410"/>
                </a:lnTo>
                <a:lnTo>
                  <a:pt x="30" y="412"/>
                </a:lnTo>
                <a:lnTo>
                  <a:pt x="30" y="412"/>
                </a:lnTo>
                <a:lnTo>
                  <a:pt x="30" y="415"/>
                </a:lnTo>
                <a:lnTo>
                  <a:pt x="30" y="417"/>
                </a:lnTo>
                <a:lnTo>
                  <a:pt x="30" y="418"/>
                </a:lnTo>
                <a:lnTo>
                  <a:pt x="30" y="418"/>
                </a:lnTo>
                <a:lnTo>
                  <a:pt x="29" y="417"/>
                </a:lnTo>
                <a:lnTo>
                  <a:pt x="29" y="415"/>
                </a:lnTo>
                <a:lnTo>
                  <a:pt x="29" y="414"/>
                </a:lnTo>
                <a:lnTo>
                  <a:pt x="28" y="414"/>
                </a:lnTo>
                <a:lnTo>
                  <a:pt x="28" y="414"/>
                </a:lnTo>
                <a:lnTo>
                  <a:pt x="29" y="418"/>
                </a:lnTo>
                <a:lnTo>
                  <a:pt x="28" y="422"/>
                </a:lnTo>
                <a:lnTo>
                  <a:pt x="28" y="422"/>
                </a:lnTo>
                <a:close/>
                <a:moveTo>
                  <a:pt x="41" y="433"/>
                </a:moveTo>
                <a:lnTo>
                  <a:pt x="41" y="433"/>
                </a:lnTo>
                <a:lnTo>
                  <a:pt x="43" y="432"/>
                </a:lnTo>
                <a:lnTo>
                  <a:pt x="45" y="430"/>
                </a:lnTo>
                <a:lnTo>
                  <a:pt x="43" y="429"/>
                </a:lnTo>
                <a:lnTo>
                  <a:pt x="43" y="429"/>
                </a:lnTo>
                <a:lnTo>
                  <a:pt x="42" y="430"/>
                </a:lnTo>
                <a:lnTo>
                  <a:pt x="42" y="430"/>
                </a:lnTo>
                <a:lnTo>
                  <a:pt x="42" y="428"/>
                </a:lnTo>
                <a:lnTo>
                  <a:pt x="42" y="425"/>
                </a:lnTo>
                <a:lnTo>
                  <a:pt x="42" y="425"/>
                </a:lnTo>
                <a:lnTo>
                  <a:pt x="43" y="425"/>
                </a:lnTo>
                <a:lnTo>
                  <a:pt x="45" y="424"/>
                </a:lnTo>
                <a:lnTo>
                  <a:pt x="45" y="424"/>
                </a:lnTo>
                <a:lnTo>
                  <a:pt x="45" y="422"/>
                </a:lnTo>
                <a:lnTo>
                  <a:pt x="43" y="420"/>
                </a:lnTo>
                <a:lnTo>
                  <a:pt x="43" y="420"/>
                </a:lnTo>
                <a:lnTo>
                  <a:pt x="41" y="420"/>
                </a:lnTo>
                <a:lnTo>
                  <a:pt x="41" y="433"/>
                </a:lnTo>
                <a:close/>
                <a:moveTo>
                  <a:pt x="42" y="449"/>
                </a:moveTo>
                <a:lnTo>
                  <a:pt x="42" y="449"/>
                </a:lnTo>
                <a:lnTo>
                  <a:pt x="42" y="444"/>
                </a:lnTo>
                <a:lnTo>
                  <a:pt x="42" y="444"/>
                </a:lnTo>
                <a:lnTo>
                  <a:pt x="43" y="444"/>
                </a:lnTo>
                <a:lnTo>
                  <a:pt x="43" y="445"/>
                </a:lnTo>
                <a:lnTo>
                  <a:pt x="43" y="447"/>
                </a:lnTo>
                <a:lnTo>
                  <a:pt x="43" y="447"/>
                </a:lnTo>
                <a:lnTo>
                  <a:pt x="45" y="445"/>
                </a:lnTo>
                <a:lnTo>
                  <a:pt x="45" y="445"/>
                </a:lnTo>
                <a:lnTo>
                  <a:pt x="45" y="444"/>
                </a:lnTo>
                <a:lnTo>
                  <a:pt x="45" y="444"/>
                </a:lnTo>
                <a:lnTo>
                  <a:pt x="43" y="444"/>
                </a:lnTo>
                <a:lnTo>
                  <a:pt x="42" y="443"/>
                </a:lnTo>
                <a:lnTo>
                  <a:pt x="42" y="443"/>
                </a:lnTo>
                <a:lnTo>
                  <a:pt x="43" y="442"/>
                </a:lnTo>
                <a:lnTo>
                  <a:pt x="43" y="440"/>
                </a:lnTo>
                <a:lnTo>
                  <a:pt x="42" y="438"/>
                </a:lnTo>
                <a:lnTo>
                  <a:pt x="45" y="438"/>
                </a:lnTo>
                <a:lnTo>
                  <a:pt x="45" y="438"/>
                </a:lnTo>
                <a:lnTo>
                  <a:pt x="43" y="437"/>
                </a:lnTo>
                <a:lnTo>
                  <a:pt x="45" y="434"/>
                </a:lnTo>
                <a:lnTo>
                  <a:pt x="45" y="433"/>
                </a:lnTo>
                <a:lnTo>
                  <a:pt x="43" y="432"/>
                </a:lnTo>
                <a:lnTo>
                  <a:pt x="43" y="432"/>
                </a:lnTo>
                <a:lnTo>
                  <a:pt x="43" y="433"/>
                </a:lnTo>
                <a:lnTo>
                  <a:pt x="43" y="434"/>
                </a:lnTo>
                <a:lnTo>
                  <a:pt x="42" y="435"/>
                </a:lnTo>
                <a:lnTo>
                  <a:pt x="41" y="434"/>
                </a:lnTo>
                <a:lnTo>
                  <a:pt x="41" y="434"/>
                </a:lnTo>
                <a:lnTo>
                  <a:pt x="41" y="438"/>
                </a:lnTo>
                <a:lnTo>
                  <a:pt x="42" y="440"/>
                </a:lnTo>
                <a:lnTo>
                  <a:pt x="42" y="440"/>
                </a:lnTo>
                <a:lnTo>
                  <a:pt x="42" y="443"/>
                </a:lnTo>
                <a:lnTo>
                  <a:pt x="41" y="445"/>
                </a:lnTo>
                <a:lnTo>
                  <a:pt x="41" y="448"/>
                </a:lnTo>
                <a:lnTo>
                  <a:pt x="42" y="449"/>
                </a:lnTo>
                <a:lnTo>
                  <a:pt x="42" y="449"/>
                </a:lnTo>
                <a:close/>
                <a:moveTo>
                  <a:pt x="25" y="462"/>
                </a:moveTo>
                <a:lnTo>
                  <a:pt x="25" y="462"/>
                </a:lnTo>
                <a:lnTo>
                  <a:pt x="25" y="460"/>
                </a:lnTo>
                <a:lnTo>
                  <a:pt x="24" y="459"/>
                </a:lnTo>
                <a:lnTo>
                  <a:pt x="24" y="459"/>
                </a:lnTo>
                <a:lnTo>
                  <a:pt x="24" y="462"/>
                </a:lnTo>
                <a:lnTo>
                  <a:pt x="25" y="462"/>
                </a:lnTo>
                <a:close/>
                <a:moveTo>
                  <a:pt x="36" y="465"/>
                </a:moveTo>
                <a:lnTo>
                  <a:pt x="36" y="465"/>
                </a:lnTo>
                <a:lnTo>
                  <a:pt x="37" y="464"/>
                </a:lnTo>
                <a:lnTo>
                  <a:pt x="37" y="462"/>
                </a:lnTo>
                <a:lnTo>
                  <a:pt x="37" y="462"/>
                </a:lnTo>
                <a:lnTo>
                  <a:pt x="36" y="463"/>
                </a:lnTo>
                <a:lnTo>
                  <a:pt x="36" y="464"/>
                </a:lnTo>
                <a:lnTo>
                  <a:pt x="36" y="465"/>
                </a:lnTo>
                <a:lnTo>
                  <a:pt x="36" y="465"/>
                </a:lnTo>
                <a:close/>
                <a:moveTo>
                  <a:pt x="42" y="467"/>
                </a:moveTo>
                <a:lnTo>
                  <a:pt x="42" y="467"/>
                </a:lnTo>
                <a:lnTo>
                  <a:pt x="42" y="465"/>
                </a:lnTo>
                <a:lnTo>
                  <a:pt x="43" y="465"/>
                </a:lnTo>
                <a:lnTo>
                  <a:pt x="43" y="465"/>
                </a:lnTo>
                <a:lnTo>
                  <a:pt x="45" y="465"/>
                </a:lnTo>
                <a:lnTo>
                  <a:pt x="45" y="465"/>
                </a:lnTo>
                <a:lnTo>
                  <a:pt x="45" y="462"/>
                </a:lnTo>
                <a:lnTo>
                  <a:pt x="45" y="459"/>
                </a:lnTo>
                <a:lnTo>
                  <a:pt x="45" y="459"/>
                </a:lnTo>
                <a:lnTo>
                  <a:pt x="43" y="458"/>
                </a:lnTo>
                <a:lnTo>
                  <a:pt x="43" y="458"/>
                </a:lnTo>
                <a:lnTo>
                  <a:pt x="42" y="459"/>
                </a:lnTo>
                <a:lnTo>
                  <a:pt x="42" y="458"/>
                </a:lnTo>
                <a:lnTo>
                  <a:pt x="42" y="458"/>
                </a:lnTo>
                <a:lnTo>
                  <a:pt x="43" y="455"/>
                </a:lnTo>
                <a:lnTo>
                  <a:pt x="45" y="453"/>
                </a:lnTo>
                <a:lnTo>
                  <a:pt x="45" y="453"/>
                </a:lnTo>
                <a:lnTo>
                  <a:pt x="43" y="452"/>
                </a:lnTo>
                <a:lnTo>
                  <a:pt x="41" y="452"/>
                </a:lnTo>
                <a:lnTo>
                  <a:pt x="41" y="452"/>
                </a:lnTo>
                <a:lnTo>
                  <a:pt x="41" y="454"/>
                </a:lnTo>
                <a:lnTo>
                  <a:pt x="42" y="454"/>
                </a:lnTo>
                <a:lnTo>
                  <a:pt x="42" y="454"/>
                </a:lnTo>
                <a:lnTo>
                  <a:pt x="42" y="454"/>
                </a:lnTo>
                <a:lnTo>
                  <a:pt x="42" y="457"/>
                </a:lnTo>
                <a:lnTo>
                  <a:pt x="41" y="459"/>
                </a:lnTo>
                <a:lnTo>
                  <a:pt x="41" y="459"/>
                </a:lnTo>
                <a:lnTo>
                  <a:pt x="42" y="460"/>
                </a:lnTo>
                <a:lnTo>
                  <a:pt x="42" y="463"/>
                </a:lnTo>
                <a:lnTo>
                  <a:pt x="41" y="464"/>
                </a:lnTo>
                <a:lnTo>
                  <a:pt x="42" y="467"/>
                </a:lnTo>
                <a:lnTo>
                  <a:pt x="42" y="467"/>
                </a:lnTo>
                <a:close/>
                <a:moveTo>
                  <a:pt x="45" y="467"/>
                </a:moveTo>
                <a:lnTo>
                  <a:pt x="45" y="467"/>
                </a:lnTo>
                <a:lnTo>
                  <a:pt x="45" y="468"/>
                </a:lnTo>
                <a:lnTo>
                  <a:pt x="43" y="467"/>
                </a:lnTo>
                <a:lnTo>
                  <a:pt x="43" y="467"/>
                </a:lnTo>
                <a:lnTo>
                  <a:pt x="42" y="468"/>
                </a:lnTo>
                <a:lnTo>
                  <a:pt x="42" y="471"/>
                </a:lnTo>
                <a:lnTo>
                  <a:pt x="42" y="471"/>
                </a:lnTo>
                <a:lnTo>
                  <a:pt x="43" y="471"/>
                </a:lnTo>
                <a:lnTo>
                  <a:pt x="45" y="469"/>
                </a:lnTo>
                <a:lnTo>
                  <a:pt x="45" y="468"/>
                </a:lnTo>
                <a:lnTo>
                  <a:pt x="45" y="467"/>
                </a:lnTo>
                <a:lnTo>
                  <a:pt x="45" y="467"/>
                </a:lnTo>
                <a:close/>
                <a:moveTo>
                  <a:pt x="135" y="698"/>
                </a:moveTo>
                <a:lnTo>
                  <a:pt x="135" y="698"/>
                </a:lnTo>
                <a:lnTo>
                  <a:pt x="137" y="698"/>
                </a:lnTo>
                <a:lnTo>
                  <a:pt x="137" y="697"/>
                </a:lnTo>
                <a:lnTo>
                  <a:pt x="137" y="697"/>
                </a:lnTo>
                <a:lnTo>
                  <a:pt x="137" y="697"/>
                </a:lnTo>
                <a:lnTo>
                  <a:pt x="137" y="696"/>
                </a:lnTo>
                <a:lnTo>
                  <a:pt x="137" y="694"/>
                </a:lnTo>
                <a:lnTo>
                  <a:pt x="135" y="696"/>
                </a:lnTo>
                <a:lnTo>
                  <a:pt x="135" y="696"/>
                </a:lnTo>
                <a:lnTo>
                  <a:pt x="135" y="696"/>
                </a:lnTo>
                <a:lnTo>
                  <a:pt x="135" y="698"/>
                </a:lnTo>
                <a:lnTo>
                  <a:pt x="135" y="698"/>
                </a:lnTo>
                <a:close/>
                <a:moveTo>
                  <a:pt x="103" y="686"/>
                </a:moveTo>
                <a:lnTo>
                  <a:pt x="103" y="686"/>
                </a:lnTo>
                <a:lnTo>
                  <a:pt x="105" y="686"/>
                </a:lnTo>
                <a:lnTo>
                  <a:pt x="109" y="686"/>
                </a:lnTo>
                <a:lnTo>
                  <a:pt x="109" y="686"/>
                </a:lnTo>
                <a:lnTo>
                  <a:pt x="105" y="686"/>
                </a:lnTo>
                <a:lnTo>
                  <a:pt x="103" y="686"/>
                </a:lnTo>
                <a:lnTo>
                  <a:pt x="103" y="686"/>
                </a:lnTo>
                <a:close/>
                <a:moveTo>
                  <a:pt x="62" y="693"/>
                </a:moveTo>
                <a:lnTo>
                  <a:pt x="62" y="693"/>
                </a:lnTo>
                <a:lnTo>
                  <a:pt x="65" y="694"/>
                </a:lnTo>
                <a:lnTo>
                  <a:pt x="66" y="696"/>
                </a:lnTo>
                <a:lnTo>
                  <a:pt x="66" y="696"/>
                </a:lnTo>
                <a:lnTo>
                  <a:pt x="66" y="694"/>
                </a:lnTo>
                <a:lnTo>
                  <a:pt x="65" y="693"/>
                </a:lnTo>
                <a:lnTo>
                  <a:pt x="63" y="693"/>
                </a:lnTo>
                <a:lnTo>
                  <a:pt x="62" y="693"/>
                </a:lnTo>
                <a:lnTo>
                  <a:pt x="62" y="693"/>
                </a:lnTo>
                <a:close/>
                <a:moveTo>
                  <a:pt x="50" y="687"/>
                </a:moveTo>
                <a:lnTo>
                  <a:pt x="50" y="687"/>
                </a:lnTo>
                <a:lnTo>
                  <a:pt x="52" y="687"/>
                </a:lnTo>
                <a:lnTo>
                  <a:pt x="53" y="688"/>
                </a:lnTo>
                <a:lnTo>
                  <a:pt x="54" y="689"/>
                </a:lnTo>
                <a:lnTo>
                  <a:pt x="57" y="691"/>
                </a:lnTo>
                <a:lnTo>
                  <a:pt x="57" y="691"/>
                </a:lnTo>
                <a:lnTo>
                  <a:pt x="53" y="687"/>
                </a:lnTo>
                <a:lnTo>
                  <a:pt x="53" y="687"/>
                </a:lnTo>
                <a:lnTo>
                  <a:pt x="51" y="686"/>
                </a:lnTo>
                <a:lnTo>
                  <a:pt x="50" y="687"/>
                </a:lnTo>
                <a:lnTo>
                  <a:pt x="50" y="687"/>
                </a:lnTo>
                <a:close/>
                <a:moveTo>
                  <a:pt x="17" y="612"/>
                </a:moveTo>
                <a:lnTo>
                  <a:pt x="17" y="612"/>
                </a:lnTo>
                <a:lnTo>
                  <a:pt x="19" y="613"/>
                </a:lnTo>
                <a:lnTo>
                  <a:pt x="19" y="613"/>
                </a:lnTo>
                <a:lnTo>
                  <a:pt x="19" y="611"/>
                </a:lnTo>
                <a:lnTo>
                  <a:pt x="19" y="611"/>
                </a:lnTo>
                <a:lnTo>
                  <a:pt x="17" y="611"/>
                </a:lnTo>
                <a:lnTo>
                  <a:pt x="17" y="612"/>
                </a:lnTo>
                <a:lnTo>
                  <a:pt x="17" y="612"/>
                </a:lnTo>
                <a:close/>
                <a:moveTo>
                  <a:pt x="30" y="582"/>
                </a:moveTo>
                <a:lnTo>
                  <a:pt x="30" y="582"/>
                </a:lnTo>
                <a:lnTo>
                  <a:pt x="29" y="583"/>
                </a:lnTo>
                <a:lnTo>
                  <a:pt x="28" y="583"/>
                </a:lnTo>
                <a:lnTo>
                  <a:pt x="28" y="584"/>
                </a:lnTo>
                <a:lnTo>
                  <a:pt x="28" y="586"/>
                </a:lnTo>
                <a:lnTo>
                  <a:pt x="28" y="586"/>
                </a:lnTo>
                <a:lnTo>
                  <a:pt x="29" y="586"/>
                </a:lnTo>
                <a:lnTo>
                  <a:pt x="29" y="586"/>
                </a:lnTo>
                <a:lnTo>
                  <a:pt x="30" y="584"/>
                </a:lnTo>
                <a:lnTo>
                  <a:pt x="30" y="586"/>
                </a:lnTo>
                <a:lnTo>
                  <a:pt x="30" y="586"/>
                </a:lnTo>
                <a:lnTo>
                  <a:pt x="30" y="583"/>
                </a:lnTo>
                <a:lnTo>
                  <a:pt x="30" y="582"/>
                </a:lnTo>
                <a:lnTo>
                  <a:pt x="30" y="582"/>
                </a:lnTo>
                <a:close/>
                <a:moveTo>
                  <a:pt x="16" y="571"/>
                </a:moveTo>
                <a:lnTo>
                  <a:pt x="16" y="571"/>
                </a:lnTo>
                <a:lnTo>
                  <a:pt x="16" y="572"/>
                </a:lnTo>
                <a:lnTo>
                  <a:pt x="14" y="572"/>
                </a:lnTo>
                <a:lnTo>
                  <a:pt x="14" y="572"/>
                </a:lnTo>
                <a:lnTo>
                  <a:pt x="17" y="572"/>
                </a:lnTo>
                <a:lnTo>
                  <a:pt x="18" y="571"/>
                </a:lnTo>
                <a:lnTo>
                  <a:pt x="18" y="571"/>
                </a:lnTo>
                <a:lnTo>
                  <a:pt x="19" y="572"/>
                </a:lnTo>
                <a:lnTo>
                  <a:pt x="21" y="572"/>
                </a:lnTo>
                <a:lnTo>
                  <a:pt x="21" y="572"/>
                </a:lnTo>
                <a:lnTo>
                  <a:pt x="21" y="571"/>
                </a:lnTo>
                <a:lnTo>
                  <a:pt x="19" y="571"/>
                </a:lnTo>
                <a:lnTo>
                  <a:pt x="16" y="571"/>
                </a:lnTo>
                <a:lnTo>
                  <a:pt x="16" y="571"/>
                </a:lnTo>
                <a:close/>
                <a:moveTo>
                  <a:pt x="22" y="537"/>
                </a:moveTo>
                <a:lnTo>
                  <a:pt x="22" y="537"/>
                </a:lnTo>
                <a:lnTo>
                  <a:pt x="22" y="539"/>
                </a:lnTo>
                <a:lnTo>
                  <a:pt x="22" y="541"/>
                </a:lnTo>
                <a:lnTo>
                  <a:pt x="22" y="541"/>
                </a:lnTo>
                <a:lnTo>
                  <a:pt x="23" y="538"/>
                </a:lnTo>
                <a:lnTo>
                  <a:pt x="23" y="538"/>
                </a:lnTo>
                <a:lnTo>
                  <a:pt x="22" y="537"/>
                </a:lnTo>
                <a:lnTo>
                  <a:pt x="22" y="537"/>
                </a:lnTo>
                <a:close/>
                <a:moveTo>
                  <a:pt x="34" y="523"/>
                </a:moveTo>
                <a:lnTo>
                  <a:pt x="34" y="527"/>
                </a:lnTo>
                <a:lnTo>
                  <a:pt x="34" y="527"/>
                </a:lnTo>
                <a:lnTo>
                  <a:pt x="35" y="527"/>
                </a:lnTo>
                <a:lnTo>
                  <a:pt x="35" y="526"/>
                </a:lnTo>
                <a:lnTo>
                  <a:pt x="35" y="524"/>
                </a:lnTo>
                <a:lnTo>
                  <a:pt x="34" y="523"/>
                </a:lnTo>
                <a:lnTo>
                  <a:pt x="34" y="523"/>
                </a:lnTo>
                <a:close/>
                <a:moveTo>
                  <a:pt x="25" y="518"/>
                </a:moveTo>
                <a:lnTo>
                  <a:pt x="25" y="518"/>
                </a:lnTo>
                <a:lnTo>
                  <a:pt x="25" y="521"/>
                </a:lnTo>
                <a:lnTo>
                  <a:pt x="25" y="522"/>
                </a:lnTo>
                <a:lnTo>
                  <a:pt x="25" y="522"/>
                </a:lnTo>
                <a:lnTo>
                  <a:pt x="25" y="522"/>
                </a:lnTo>
                <a:lnTo>
                  <a:pt x="27" y="519"/>
                </a:lnTo>
                <a:lnTo>
                  <a:pt x="25" y="519"/>
                </a:lnTo>
                <a:lnTo>
                  <a:pt x="25" y="518"/>
                </a:lnTo>
                <a:lnTo>
                  <a:pt x="25" y="518"/>
                </a:lnTo>
                <a:close/>
                <a:moveTo>
                  <a:pt x="27" y="509"/>
                </a:moveTo>
                <a:lnTo>
                  <a:pt x="27" y="509"/>
                </a:lnTo>
                <a:lnTo>
                  <a:pt x="28" y="512"/>
                </a:lnTo>
                <a:lnTo>
                  <a:pt x="28" y="513"/>
                </a:lnTo>
                <a:lnTo>
                  <a:pt x="29" y="513"/>
                </a:lnTo>
                <a:lnTo>
                  <a:pt x="29" y="513"/>
                </a:lnTo>
                <a:lnTo>
                  <a:pt x="29" y="511"/>
                </a:lnTo>
                <a:lnTo>
                  <a:pt x="29" y="509"/>
                </a:lnTo>
                <a:lnTo>
                  <a:pt x="27" y="509"/>
                </a:lnTo>
                <a:lnTo>
                  <a:pt x="27" y="509"/>
                </a:lnTo>
                <a:close/>
                <a:moveTo>
                  <a:pt x="35" y="496"/>
                </a:moveTo>
                <a:lnTo>
                  <a:pt x="35" y="496"/>
                </a:lnTo>
                <a:lnTo>
                  <a:pt x="34" y="497"/>
                </a:lnTo>
                <a:lnTo>
                  <a:pt x="34" y="499"/>
                </a:lnTo>
                <a:lnTo>
                  <a:pt x="34" y="499"/>
                </a:lnTo>
                <a:lnTo>
                  <a:pt x="35" y="499"/>
                </a:lnTo>
                <a:lnTo>
                  <a:pt x="35" y="498"/>
                </a:lnTo>
                <a:lnTo>
                  <a:pt x="35" y="496"/>
                </a:lnTo>
                <a:lnTo>
                  <a:pt x="35" y="496"/>
                </a:lnTo>
                <a:close/>
                <a:moveTo>
                  <a:pt x="24" y="483"/>
                </a:moveTo>
                <a:lnTo>
                  <a:pt x="24" y="483"/>
                </a:lnTo>
                <a:lnTo>
                  <a:pt x="23" y="486"/>
                </a:lnTo>
                <a:lnTo>
                  <a:pt x="23" y="487"/>
                </a:lnTo>
                <a:lnTo>
                  <a:pt x="23" y="488"/>
                </a:lnTo>
                <a:lnTo>
                  <a:pt x="23" y="489"/>
                </a:lnTo>
                <a:lnTo>
                  <a:pt x="23" y="489"/>
                </a:lnTo>
                <a:lnTo>
                  <a:pt x="23" y="489"/>
                </a:lnTo>
                <a:lnTo>
                  <a:pt x="24" y="488"/>
                </a:lnTo>
                <a:lnTo>
                  <a:pt x="24" y="488"/>
                </a:lnTo>
                <a:lnTo>
                  <a:pt x="25" y="486"/>
                </a:lnTo>
                <a:lnTo>
                  <a:pt x="25" y="484"/>
                </a:lnTo>
                <a:lnTo>
                  <a:pt x="24" y="483"/>
                </a:lnTo>
                <a:lnTo>
                  <a:pt x="24" y="483"/>
                </a:lnTo>
                <a:close/>
                <a:moveTo>
                  <a:pt x="41" y="474"/>
                </a:moveTo>
                <a:lnTo>
                  <a:pt x="41" y="474"/>
                </a:lnTo>
                <a:lnTo>
                  <a:pt x="42" y="478"/>
                </a:lnTo>
                <a:lnTo>
                  <a:pt x="45" y="479"/>
                </a:lnTo>
                <a:lnTo>
                  <a:pt x="45" y="479"/>
                </a:lnTo>
                <a:lnTo>
                  <a:pt x="45" y="477"/>
                </a:lnTo>
                <a:lnTo>
                  <a:pt x="46" y="476"/>
                </a:lnTo>
                <a:lnTo>
                  <a:pt x="45" y="474"/>
                </a:lnTo>
                <a:lnTo>
                  <a:pt x="45" y="474"/>
                </a:lnTo>
                <a:lnTo>
                  <a:pt x="43" y="476"/>
                </a:lnTo>
                <a:lnTo>
                  <a:pt x="43" y="476"/>
                </a:lnTo>
                <a:lnTo>
                  <a:pt x="41" y="474"/>
                </a:lnTo>
                <a:lnTo>
                  <a:pt x="41" y="474"/>
                </a:lnTo>
                <a:close/>
                <a:moveTo>
                  <a:pt x="43" y="489"/>
                </a:moveTo>
                <a:lnTo>
                  <a:pt x="43" y="489"/>
                </a:lnTo>
                <a:lnTo>
                  <a:pt x="45" y="489"/>
                </a:lnTo>
                <a:lnTo>
                  <a:pt x="45" y="488"/>
                </a:lnTo>
                <a:lnTo>
                  <a:pt x="45" y="484"/>
                </a:lnTo>
                <a:lnTo>
                  <a:pt x="45" y="484"/>
                </a:lnTo>
                <a:lnTo>
                  <a:pt x="43" y="483"/>
                </a:lnTo>
                <a:lnTo>
                  <a:pt x="43" y="482"/>
                </a:lnTo>
                <a:lnTo>
                  <a:pt x="43" y="482"/>
                </a:lnTo>
                <a:lnTo>
                  <a:pt x="46" y="482"/>
                </a:lnTo>
                <a:lnTo>
                  <a:pt x="46" y="481"/>
                </a:lnTo>
                <a:lnTo>
                  <a:pt x="46" y="481"/>
                </a:lnTo>
                <a:lnTo>
                  <a:pt x="45" y="481"/>
                </a:lnTo>
                <a:lnTo>
                  <a:pt x="45" y="481"/>
                </a:lnTo>
                <a:lnTo>
                  <a:pt x="43" y="482"/>
                </a:lnTo>
                <a:lnTo>
                  <a:pt x="42" y="482"/>
                </a:lnTo>
                <a:lnTo>
                  <a:pt x="42" y="482"/>
                </a:lnTo>
                <a:lnTo>
                  <a:pt x="42" y="479"/>
                </a:lnTo>
                <a:lnTo>
                  <a:pt x="41" y="478"/>
                </a:lnTo>
                <a:lnTo>
                  <a:pt x="41" y="478"/>
                </a:lnTo>
                <a:lnTo>
                  <a:pt x="42" y="484"/>
                </a:lnTo>
                <a:lnTo>
                  <a:pt x="43" y="487"/>
                </a:lnTo>
                <a:lnTo>
                  <a:pt x="43" y="489"/>
                </a:lnTo>
                <a:lnTo>
                  <a:pt x="43" y="489"/>
                </a:lnTo>
                <a:close/>
                <a:moveTo>
                  <a:pt x="42" y="522"/>
                </a:moveTo>
                <a:lnTo>
                  <a:pt x="42" y="522"/>
                </a:lnTo>
                <a:lnTo>
                  <a:pt x="43" y="521"/>
                </a:lnTo>
                <a:lnTo>
                  <a:pt x="43" y="521"/>
                </a:lnTo>
                <a:lnTo>
                  <a:pt x="43" y="518"/>
                </a:lnTo>
                <a:lnTo>
                  <a:pt x="43" y="518"/>
                </a:lnTo>
                <a:lnTo>
                  <a:pt x="42" y="518"/>
                </a:lnTo>
                <a:lnTo>
                  <a:pt x="42" y="519"/>
                </a:lnTo>
                <a:lnTo>
                  <a:pt x="42" y="522"/>
                </a:lnTo>
                <a:lnTo>
                  <a:pt x="42" y="522"/>
                </a:lnTo>
                <a:close/>
                <a:moveTo>
                  <a:pt x="43" y="533"/>
                </a:moveTo>
                <a:lnTo>
                  <a:pt x="43" y="533"/>
                </a:lnTo>
                <a:lnTo>
                  <a:pt x="43" y="531"/>
                </a:lnTo>
                <a:lnTo>
                  <a:pt x="42" y="531"/>
                </a:lnTo>
                <a:lnTo>
                  <a:pt x="42" y="531"/>
                </a:lnTo>
                <a:lnTo>
                  <a:pt x="41" y="532"/>
                </a:lnTo>
                <a:lnTo>
                  <a:pt x="41" y="533"/>
                </a:lnTo>
                <a:lnTo>
                  <a:pt x="43" y="533"/>
                </a:lnTo>
                <a:close/>
                <a:moveTo>
                  <a:pt x="42" y="537"/>
                </a:moveTo>
                <a:lnTo>
                  <a:pt x="42" y="537"/>
                </a:lnTo>
                <a:lnTo>
                  <a:pt x="45" y="536"/>
                </a:lnTo>
                <a:lnTo>
                  <a:pt x="46" y="534"/>
                </a:lnTo>
                <a:lnTo>
                  <a:pt x="46" y="533"/>
                </a:lnTo>
                <a:lnTo>
                  <a:pt x="46" y="533"/>
                </a:lnTo>
                <a:lnTo>
                  <a:pt x="45" y="533"/>
                </a:lnTo>
                <a:lnTo>
                  <a:pt x="43" y="534"/>
                </a:lnTo>
                <a:lnTo>
                  <a:pt x="43" y="534"/>
                </a:lnTo>
                <a:lnTo>
                  <a:pt x="43" y="534"/>
                </a:lnTo>
                <a:lnTo>
                  <a:pt x="42" y="534"/>
                </a:lnTo>
                <a:lnTo>
                  <a:pt x="42" y="534"/>
                </a:lnTo>
                <a:lnTo>
                  <a:pt x="42" y="537"/>
                </a:lnTo>
                <a:lnTo>
                  <a:pt x="42" y="537"/>
                </a:lnTo>
                <a:close/>
                <a:moveTo>
                  <a:pt x="42" y="577"/>
                </a:moveTo>
                <a:lnTo>
                  <a:pt x="42" y="577"/>
                </a:lnTo>
                <a:lnTo>
                  <a:pt x="42" y="574"/>
                </a:lnTo>
                <a:lnTo>
                  <a:pt x="41" y="573"/>
                </a:lnTo>
                <a:lnTo>
                  <a:pt x="41" y="573"/>
                </a:lnTo>
                <a:lnTo>
                  <a:pt x="40" y="574"/>
                </a:lnTo>
                <a:lnTo>
                  <a:pt x="40" y="577"/>
                </a:lnTo>
                <a:lnTo>
                  <a:pt x="42" y="577"/>
                </a:lnTo>
                <a:close/>
                <a:moveTo>
                  <a:pt x="198" y="672"/>
                </a:moveTo>
                <a:lnTo>
                  <a:pt x="198" y="672"/>
                </a:lnTo>
                <a:lnTo>
                  <a:pt x="197" y="673"/>
                </a:lnTo>
                <a:lnTo>
                  <a:pt x="196" y="674"/>
                </a:lnTo>
                <a:lnTo>
                  <a:pt x="196" y="674"/>
                </a:lnTo>
                <a:lnTo>
                  <a:pt x="197" y="676"/>
                </a:lnTo>
                <a:lnTo>
                  <a:pt x="198" y="676"/>
                </a:lnTo>
                <a:lnTo>
                  <a:pt x="198" y="676"/>
                </a:lnTo>
                <a:lnTo>
                  <a:pt x="199" y="673"/>
                </a:lnTo>
                <a:lnTo>
                  <a:pt x="199" y="672"/>
                </a:lnTo>
                <a:lnTo>
                  <a:pt x="198" y="672"/>
                </a:lnTo>
                <a:lnTo>
                  <a:pt x="198" y="672"/>
                </a:lnTo>
                <a:close/>
                <a:moveTo>
                  <a:pt x="210" y="669"/>
                </a:moveTo>
                <a:lnTo>
                  <a:pt x="210" y="669"/>
                </a:lnTo>
                <a:lnTo>
                  <a:pt x="210" y="668"/>
                </a:lnTo>
                <a:lnTo>
                  <a:pt x="210" y="668"/>
                </a:lnTo>
                <a:lnTo>
                  <a:pt x="208" y="668"/>
                </a:lnTo>
                <a:lnTo>
                  <a:pt x="207" y="669"/>
                </a:lnTo>
                <a:lnTo>
                  <a:pt x="207" y="669"/>
                </a:lnTo>
                <a:lnTo>
                  <a:pt x="209" y="669"/>
                </a:lnTo>
                <a:lnTo>
                  <a:pt x="210" y="669"/>
                </a:lnTo>
                <a:lnTo>
                  <a:pt x="210" y="669"/>
                </a:lnTo>
                <a:lnTo>
                  <a:pt x="210" y="669"/>
                </a:lnTo>
                <a:close/>
                <a:moveTo>
                  <a:pt x="494" y="624"/>
                </a:moveTo>
                <a:lnTo>
                  <a:pt x="494" y="624"/>
                </a:lnTo>
                <a:lnTo>
                  <a:pt x="493" y="624"/>
                </a:lnTo>
                <a:lnTo>
                  <a:pt x="493" y="623"/>
                </a:lnTo>
                <a:lnTo>
                  <a:pt x="492" y="623"/>
                </a:lnTo>
                <a:lnTo>
                  <a:pt x="490" y="623"/>
                </a:lnTo>
                <a:lnTo>
                  <a:pt x="490" y="623"/>
                </a:lnTo>
                <a:lnTo>
                  <a:pt x="493" y="624"/>
                </a:lnTo>
                <a:lnTo>
                  <a:pt x="494" y="624"/>
                </a:lnTo>
                <a:lnTo>
                  <a:pt x="494" y="624"/>
                </a:lnTo>
                <a:lnTo>
                  <a:pt x="494" y="624"/>
                </a:lnTo>
                <a:close/>
                <a:moveTo>
                  <a:pt x="504" y="628"/>
                </a:moveTo>
                <a:lnTo>
                  <a:pt x="504" y="628"/>
                </a:lnTo>
                <a:lnTo>
                  <a:pt x="503" y="627"/>
                </a:lnTo>
                <a:lnTo>
                  <a:pt x="503" y="626"/>
                </a:lnTo>
                <a:lnTo>
                  <a:pt x="503" y="626"/>
                </a:lnTo>
                <a:lnTo>
                  <a:pt x="500" y="627"/>
                </a:lnTo>
                <a:lnTo>
                  <a:pt x="498" y="627"/>
                </a:lnTo>
                <a:lnTo>
                  <a:pt x="498" y="627"/>
                </a:lnTo>
                <a:lnTo>
                  <a:pt x="500" y="628"/>
                </a:lnTo>
                <a:lnTo>
                  <a:pt x="501" y="629"/>
                </a:lnTo>
                <a:lnTo>
                  <a:pt x="501" y="629"/>
                </a:lnTo>
                <a:lnTo>
                  <a:pt x="501" y="628"/>
                </a:lnTo>
                <a:lnTo>
                  <a:pt x="503" y="628"/>
                </a:lnTo>
                <a:lnTo>
                  <a:pt x="503" y="628"/>
                </a:lnTo>
                <a:lnTo>
                  <a:pt x="503" y="628"/>
                </a:lnTo>
                <a:lnTo>
                  <a:pt x="504" y="628"/>
                </a:lnTo>
                <a:lnTo>
                  <a:pt x="504" y="628"/>
                </a:lnTo>
                <a:lnTo>
                  <a:pt x="504" y="628"/>
                </a:lnTo>
                <a:close/>
                <a:moveTo>
                  <a:pt x="513" y="623"/>
                </a:moveTo>
                <a:lnTo>
                  <a:pt x="513" y="623"/>
                </a:lnTo>
                <a:lnTo>
                  <a:pt x="512" y="622"/>
                </a:lnTo>
                <a:lnTo>
                  <a:pt x="511" y="622"/>
                </a:lnTo>
                <a:lnTo>
                  <a:pt x="510" y="622"/>
                </a:lnTo>
                <a:lnTo>
                  <a:pt x="510" y="622"/>
                </a:lnTo>
                <a:lnTo>
                  <a:pt x="510" y="622"/>
                </a:lnTo>
                <a:lnTo>
                  <a:pt x="513" y="623"/>
                </a:lnTo>
                <a:lnTo>
                  <a:pt x="513" y="623"/>
                </a:lnTo>
                <a:close/>
                <a:moveTo>
                  <a:pt x="684" y="612"/>
                </a:moveTo>
                <a:lnTo>
                  <a:pt x="684" y="612"/>
                </a:lnTo>
                <a:lnTo>
                  <a:pt x="685" y="612"/>
                </a:lnTo>
                <a:lnTo>
                  <a:pt x="685" y="611"/>
                </a:lnTo>
                <a:lnTo>
                  <a:pt x="685" y="609"/>
                </a:lnTo>
                <a:lnTo>
                  <a:pt x="684" y="609"/>
                </a:lnTo>
                <a:lnTo>
                  <a:pt x="684" y="612"/>
                </a:lnTo>
                <a:close/>
                <a:moveTo>
                  <a:pt x="668" y="613"/>
                </a:moveTo>
                <a:lnTo>
                  <a:pt x="668" y="613"/>
                </a:lnTo>
                <a:lnTo>
                  <a:pt x="668" y="614"/>
                </a:lnTo>
                <a:lnTo>
                  <a:pt x="669" y="614"/>
                </a:lnTo>
                <a:lnTo>
                  <a:pt x="672" y="614"/>
                </a:lnTo>
                <a:lnTo>
                  <a:pt x="672" y="614"/>
                </a:lnTo>
                <a:lnTo>
                  <a:pt x="670" y="613"/>
                </a:lnTo>
                <a:lnTo>
                  <a:pt x="670" y="613"/>
                </a:lnTo>
                <a:lnTo>
                  <a:pt x="668" y="613"/>
                </a:lnTo>
                <a:lnTo>
                  <a:pt x="668" y="613"/>
                </a:lnTo>
                <a:close/>
                <a:moveTo>
                  <a:pt x="661" y="567"/>
                </a:moveTo>
                <a:lnTo>
                  <a:pt x="661" y="567"/>
                </a:lnTo>
                <a:lnTo>
                  <a:pt x="661" y="569"/>
                </a:lnTo>
                <a:lnTo>
                  <a:pt x="661" y="571"/>
                </a:lnTo>
                <a:lnTo>
                  <a:pt x="662" y="571"/>
                </a:lnTo>
                <a:lnTo>
                  <a:pt x="662" y="571"/>
                </a:lnTo>
                <a:lnTo>
                  <a:pt x="663" y="568"/>
                </a:lnTo>
                <a:lnTo>
                  <a:pt x="663" y="568"/>
                </a:lnTo>
                <a:lnTo>
                  <a:pt x="661" y="567"/>
                </a:lnTo>
                <a:lnTo>
                  <a:pt x="661" y="567"/>
                </a:lnTo>
                <a:close/>
                <a:moveTo>
                  <a:pt x="645" y="566"/>
                </a:moveTo>
                <a:lnTo>
                  <a:pt x="645" y="566"/>
                </a:lnTo>
                <a:lnTo>
                  <a:pt x="645" y="567"/>
                </a:lnTo>
                <a:lnTo>
                  <a:pt x="646" y="568"/>
                </a:lnTo>
                <a:lnTo>
                  <a:pt x="646" y="568"/>
                </a:lnTo>
                <a:lnTo>
                  <a:pt x="646" y="569"/>
                </a:lnTo>
                <a:lnTo>
                  <a:pt x="646" y="571"/>
                </a:lnTo>
                <a:lnTo>
                  <a:pt x="648" y="571"/>
                </a:lnTo>
                <a:lnTo>
                  <a:pt x="648" y="571"/>
                </a:lnTo>
                <a:lnTo>
                  <a:pt x="646" y="569"/>
                </a:lnTo>
                <a:lnTo>
                  <a:pt x="646" y="569"/>
                </a:lnTo>
                <a:lnTo>
                  <a:pt x="649" y="568"/>
                </a:lnTo>
                <a:lnTo>
                  <a:pt x="649" y="567"/>
                </a:lnTo>
                <a:lnTo>
                  <a:pt x="649" y="567"/>
                </a:lnTo>
                <a:lnTo>
                  <a:pt x="646" y="567"/>
                </a:lnTo>
                <a:lnTo>
                  <a:pt x="645" y="566"/>
                </a:lnTo>
                <a:lnTo>
                  <a:pt x="645" y="566"/>
                </a:lnTo>
                <a:close/>
                <a:moveTo>
                  <a:pt x="644" y="622"/>
                </a:moveTo>
                <a:lnTo>
                  <a:pt x="644" y="622"/>
                </a:lnTo>
                <a:lnTo>
                  <a:pt x="648" y="622"/>
                </a:lnTo>
                <a:lnTo>
                  <a:pt x="649" y="622"/>
                </a:lnTo>
                <a:lnTo>
                  <a:pt x="649" y="621"/>
                </a:lnTo>
                <a:lnTo>
                  <a:pt x="649" y="621"/>
                </a:lnTo>
                <a:lnTo>
                  <a:pt x="649" y="621"/>
                </a:lnTo>
                <a:lnTo>
                  <a:pt x="649" y="621"/>
                </a:lnTo>
                <a:lnTo>
                  <a:pt x="648" y="622"/>
                </a:lnTo>
                <a:lnTo>
                  <a:pt x="648" y="622"/>
                </a:lnTo>
                <a:lnTo>
                  <a:pt x="648" y="622"/>
                </a:lnTo>
                <a:lnTo>
                  <a:pt x="646" y="621"/>
                </a:lnTo>
                <a:lnTo>
                  <a:pt x="646" y="621"/>
                </a:lnTo>
                <a:lnTo>
                  <a:pt x="646" y="621"/>
                </a:lnTo>
                <a:lnTo>
                  <a:pt x="646" y="621"/>
                </a:lnTo>
                <a:lnTo>
                  <a:pt x="645" y="622"/>
                </a:lnTo>
                <a:lnTo>
                  <a:pt x="644" y="622"/>
                </a:lnTo>
                <a:lnTo>
                  <a:pt x="644" y="622"/>
                </a:lnTo>
                <a:lnTo>
                  <a:pt x="644" y="622"/>
                </a:lnTo>
                <a:close/>
                <a:moveTo>
                  <a:pt x="640" y="571"/>
                </a:moveTo>
                <a:lnTo>
                  <a:pt x="640" y="571"/>
                </a:lnTo>
                <a:lnTo>
                  <a:pt x="641" y="571"/>
                </a:lnTo>
                <a:lnTo>
                  <a:pt x="643" y="569"/>
                </a:lnTo>
                <a:lnTo>
                  <a:pt x="643" y="568"/>
                </a:lnTo>
                <a:lnTo>
                  <a:pt x="643" y="568"/>
                </a:lnTo>
                <a:lnTo>
                  <a:pt x="640" y="569"/>
                </a:lnTo>
                <a:lnTo>
                  <a:pt x="639" y="571"/>
                </a:lnTo>
                <a:lnTo>
                  <a:pt x="637" y="569"/>
                </a:lnTo>
                <a:lnTo>
                  <a:pt x="637" y="569"/>
                </a:lnTo>
                <a:lnTo>
                  <a:pt x="637" y="571"/>
                </a:lnTo>
                <a:lnTo>
                  <a:pt x="638" y="571"/>
                </a:lnTo>
                <a:lnTo>
                  <a:pt x="640" y="571"/>
                </a:lnTo>
                <a:lnTo>
                  <a:pt x="640" y="571"/>
                </a:lnTo>
                <a:close/>
                <a:moveTo>
                  <a:pt x="633" y="574"/>
                </a:moveTo>
                <a:lnTo>
                  <a:pt x="633" y="574"/>
                </a:lnTo>
                <a:lnTo>
                  <a:pt x="634" y="573"/>
                </a:lnTo>
                <a:lnTo>
                  <a:pt x="635" y="572"/>
                </a:lnTo>
                <a:lnTo>
                  <a:pt x="635" y="571"/>
                </a:lnTo>
                <a:lnTo>
                  <a:pt x="635" y="571"/>
                </a:lnTo>
                <a:lnTo>
                  <a:pt x="634" y="571"/>
                </a:lnTo>
                <a:lnTo>
                  <a:pt x="632" y="572"/>
                </a:lnTo>
                <a:lnTo>
                  <a:pt x="632" y="573"/>
                </a:lnTo>
                <a:lnTo>
                  <a:pt x="633" y="574"/>
                </a:lnTo>
                <a:lnTo>
                  <a:pt x="633" y="574"/>
                </a:lnTo>
                <a:close/>
                <a:moveTo>
                  <a:pt x="599" y="623"/>
                </a:moveTo>
                <a:lnTo>
                  <a:pt x="599" y="623"/>
                </a:lnTo>
                <a:lnTo>
                  <a:pt x="598" y="622"/>
                </a:lnTo>
                <a:lnTo>
                  <a:pt x="597" y="622"/>
                </a:lnTo>
                <a:lnTo>
                  <a:pt x="597" y="622"/>
                </a:lnTo>
                <a:lnTo>
                  <a:pt x="597" y="622"/>
                </a:lnTo>
                <a:lnTo>
                  <a:pt x="597" y="623"/>
                </a:lnTo>
                <a:lnTo>
                  <a:pt x="598" y="623"/>
                </a:lnTo>
                <a:lnTo>
                  <a:pt x="598" y="623"/>
                </a:lnTo>
                <a:lnTo>
                  <a:pt x="599" y="623"/>
                </a:lnTo>
                <a:lnTo>
                  <a:pt x="599" y="623"/>
                </a:lnTo>
                <a:close/>
                <a:moveTo>
                  <a:pt x="554" y="609"/>
                </a:moveTo>
                <a:lnTo>
                  <a:pt x="554" y="607"/>
                </a:lnTo>
                <a:lnTo>
                  <a:pt x="553" y="607"/>
                </a:lnTo>
                <a:lnTo>
                  <a:pt x="553" y="607"/>
                </a:lnTo>
                <a:lnTo>
                  <a:pt x="553" y="608"/>
                </a:lnTo>
                <a:lnTo>
                  <a:pt x="554" y="609"/>
                </a:lnTo>
                <a:lnTo>
                  <a:pt x="554" y="609"/>
                </a:lnTo>
                <a:close/>
                <a:moveTo>
                  <a:pt x="482" y="617"/>
                </a:moveTo>
                <a:lnTo>
                  <a:pt x="482" y="617"/>
                </a:lnTo>
                <a:lnTo>
                  <a:pt x="486" y="617"/>
                </a:lnTo>
                <a:lnTo>
                  <a:pt x="487" y="616"/>
                </a:lnTo>
                <a:lnTo>
                  <a:pt x="487" y="616"/>
                </a:lnTo>
                <a:lnTo>
                  <a:pt x="487" y="616"/>
                </a:lnTo>
                <a:lnTo>
                  <a:pt x="483" y="617"/>
                </a:lnTo>
                <a:lnTo>
                  <a:pt x="482" y="617"/>
                </a:lnTo>
                <a:lnTo>
                  <a:pt x="482" y="617"/>
                </a:lnTo>
                <a:lnTo>
                  <a:pt x="482" y="617"/>
                </a:lnTo>
                <a:close/>
                <a:moveTo>
                  <a:pt x="475" y="613"/>
                </a:moveTo>
                <a:lnTo>
                  <a:pt x="475" y="613"/>
                </a:lnTo>
                <a:lnTo>
                  <a:pt x="476" y="614"/>
                </a:lnTo>
                <a:lnTo>
                  <a:pt x="477" y="616"/>
                </a:lnTo>
                <a:lnTo>
                  <a:pt x="478" y="616"/>
                </a:lnTo>
                <a:lnTo>
                  <a:pt x="478" y="616"/>
                </a:lnTo>
                <a:lnTo>
                  <a:pt x="476" y="613"/>
                </a:lnTo>
                <a:lnTo>
                  <a:pt x="475" y="613"/>
                </a:lnTo>
                <a:lnTo>
                  <a:pt x="475" y="613"/>
                </a:lnTo>
                <a:lnTo>
                  <a:pt x="475" y="613"/>
                </a:lnTo>
                <a:close/>
                <a:moveTo>
                  <a:pt x="470" y="622"/>
                </a:moveTo>
                <a:lnTo>
                  <a:pt x="470" y="622"/>
                </a:lnTo>
                <a:lnTo>
                  <a:pt x="470" y="622"/>
                </a:lnTo>
                <a:lnTo>
                  <a:pt x="468" y="622"/>
                </a:lnTo>
                <a:lnTo>
                  <a:pt x="466" y="623"/>
                </a:lnTo>
                <a:lnTo>
                  <a:pt x="466" y="623"/>
                </a:lnTo>
                <a:lnTo>
                  <a:pt x="468" y="623"/>
                </a:lnTo>
                <a:lnTo>
                  <a:pt x="470" y="622"/>
                </a:lnTo>
                <a:lnTo>
                  <a:pt x="470" y="622"/>
                </a:lnTo>
                <a:close/>
                <a:moveTo>
                  <a:pt x="448" y="618"/>
                </a:moveTo>
                <a:lnTo>
                  <a:pt x="448" y="618"/>
                </a:lnTo>
                <a:lnTo>
                  <a:pt x="449" y="618"/>
                </a:lnTo>
                <a:lnTo>
                  <a:pt x="449" y="618"/>
                </a:lnTo>
                <a:lnTo>
                  <a:pt x="449" y="619"/>
                </a:lnTo>
                <a:lnTo>
                  <a:pt x="449" y="619"/>
                </a:lnTo>
                <a:lnTo>
                  <a:pt x="453" y="619"/>
                </a:lnTo>
                <a:lnTo>
                  <a:pt x="455" y="618"/>
                </a:lnTo>
                <a:lnTo>
                  <a:pt x="455" y="618"/>
                </a:lnTo>
                <a:lnTo>
                  <a:pt x="455" y="619"/>
                </a:lnTo>
                <a:lnTo>
                  <a:pt x="457" y="619"/>
                </a:lnTo>
                <a:lnTo>
                  <a:pt x="457" y="619"/>
                </a:lnTo>
                <a:lnTo>
                  <a:pt x="459" y="618"/>
                </a:lnTo>
                <a:lnTo>
                  <a:pt x="463" y="617"/>
                </a:lnTo>
                <a:lnTo>
                  <a:pt x="468" y="618"/>
                </a:lnTo>
                <a:lnTo>
                  <a:pt x="468" y="618"/>
                </a:lnTo>
                <a:lnTo>
                  <a:pt x="468" y="617"/>
                </a:lnTo>
                <a:lnTo>
                  <a:pt x="469" y="617"/>
                </a:lnTo>
                <a:lnTo>
                  <a:pt x="470" y="617"/>
                </a:lnTo>
                <a:lnTo>
                  <a:pt x="469" y="617"/>
                </a:lnTo>
                <a:lnTo>
                  <a:pt x="469" y="617"/>
                </a:lnTo>
                <a:lnTo>
                  <a:pt x="466" y="617"/>
                </a:lnTo>
                <a:lnTo>
                  <a:pt x="466" y="617"/>
                </a:lnTo>
                <a:lnTo>
                  <a:pt x="465" y="616"/>
                </a:lnTo>
                <a:lnTo>
                  <a:pt x="463" y="616"/>
                </a:lnTo>
                <a:lnTo>
                  <a:pt x="463" y="616"/>
                </a:lnTo>
                <a:lnTo>
                  <a:pt x="460" y="616"/>
                </a:lnTo>
                <a:lnTo>
                  <a:pt x="460" y="616"/>
                </a:lnTo>
                <a:lnTo>
                  <a:pt x="455" y="616"/>
                </a:lnTo>
                <a:lnTo>
                  <a:pt x="455" y="616"/>
                </a:lnTo>
                <a:lnTo>
                  <a:pt x="454" y="616"/>
                </a:lnTo>
                <a:lnTo>
                  <a:pt x="454" y="616"/>
                </a:lnTo>
                <a:lnTo>
                  <a:pt x="451" y="616"/>
                </a:lnTo>
                <a:lnTo>
                  <a:pt x="448" y="617"/>
                </a:lnTo>
                <a:lnTo>
                  <a:pt x="448" y="618"/>
                </a:lnTo>
                <a:lnTo>
                  <a:pt x="448" y="618"/>
                </a:lnTo>
                <a:close/>
                <a:moveTo>
                  <a:pt x="378" y="628"/>
                </a:moveTo>
                <a:lnTo>
                  <a:pt x="378" y="628"/>
                </a:lnTo>
                <a:lnTo>
                  <a:pt x="383" y="629"/>
                </a:lnTo>
                <a:lnTo>
                  <a:pt x="383" y="629"/>
                </a:lnTo>
                <a:lnTo>
                  <a:pt x="384" y="628"/>
                </a:lnTo>
                <a:lnTo>
                  <a:pt x="385" y="628"/>
                </a:lnTo>
                <a:lnTo>
                  <a:pt x="385" y="628"/>
                </a:lnTo>
                <a:lnTo>
                  <a:pt x="385" y="628"/>
                </a:lnTo>
                <a:lnTo>
                  <a:pt x="385" y="628"/>
                </a:lnTo>
                <a:lnTo>
                  <a:pt x="387" y="627"/>
                </a:lnTo>
                <a:lnTo>
                  <a:pt x="387" y="627"/>
                </a:lnTo>
                <a:lnTo>
                  <a:pt x="390" y="627"/>
                </a:lnTo>
                <a:lnTo>
                  <a:pt x="391" y="624"/>
                </a:lnTo>
                <a:lnTo>
                  <a:pt x="391" y="624"/>
                </a:lnTo>
                <a:lnTo>
                  <a:pt x="388" y="626"/>
                </a:lnTo>
                <a:lnTo>
                  <a:pt x="383" y="627"/>
                </a:lnTo>
                <a:lnTo>
                  <a:pt x="383" y="627"/>
                </a:lnTo>
                <a:lnTo>
                  <a:pt x="381" y="627"/>
                </a:lnTo>
                <a:lnTo>
                  <a:pt x="379" y="627"/>
                </a:lnTo>
                <a:lnTo>
                  <a:pt x="378" y="628"/>
                </a:lnTo>
                <a:lnTo>
                  <a:pt x="378" y="628"/>
                </a:lnTo>
                <a:close/>
                <a:moveTo>
                  <a:pt x="301" y="662"/>
                </a:moveTo>
                <a:lnTo>
                  <a:pt x="301" y="662"/>
                </a:lnTo>
                <a:lnTo>
                  <a:pt x="303" y="662"/>
                </a:lnTo>
                <a:lnTo>
                  <a:pt x="304" y="662"/>
                </a:lnTo>
                <a:lnTo>
                  <a:pt x="304" y="662"/>
                </a:lnTo>
                <a:lnTo>
                  <a:pt x="304" y="661"/>
                </a:lnTo>
                <a:lnTo>
                  <a:pt x="303" y="661"/>
                </a:lnTo>
                <a:lnTo>
                  <a:pt x="301" y="661"/>
                </a:lnTo>
                <a:lnTo>
                  <a:pt x="301" y="662"/>
                </a:lnTo>
                <a:lnTo>
                  <a:pt x="301" y="662"/>
                </a:lnTo>
                <a:close/>
                <a:moveTo>
                  <a:pt x="310" y="657"/>
                </a:moveTo>
                <a:lnTo>
                  <a:pt x="310" y="657"/>
                </a:lnTo>
                <a:lnTo>
                  <a:pt x="309" y="657"/>
                </a:lnTo>
                <a:lnTo>
                  <a:pt x="309" y="657"/>
                </a:lnTo>
                <a:lnTo>
                  <a:pt x="309" y="658"/>
                </a:lnTo>
                <a:lnTo>
                  <a:pt x="310" y="659"/>
                </a:lnTo>
                <a:lnTo>
                  <a:pt x="310" y="659"/>
                </a:lnTo>
                <a:lnTo>
                  <a:pt x="310" y="658"/>
                </a:lnTo>
                <a:lnTo>
                  <a:pt x="310" y="658"/>
                </a:lnTo>
                <a:lnTo>
                  <a:pt x="312" y="657"/>
                </a:lnTo>
                <a:lnTo>
                  <a:pt x="310" y="657"/>
                </a:lnTo>
                <a:lnTo>
                  <a:pt x="310" y="657"/>
                </a:lnTo>
                <a:close/>
                <a:moveTo>
                  <a:pt x="308" y="653"/>
                </a:moveTo>
                <a:lnTo>
                  <a:pt x="308" y="653"/>
                </a:lnTo>
                <a:lnTo>
                  <a:pt x="309" y="654"/>
                </a:lnTo>
                <a:lnTo>
                  <a:pt x="309" y="656"/>
                </a:lnTo>
                <a:lnTo>
                  <a:pt x="310" y="656"/>
                </a:lnTo>
                <a:lnTo>
                  <a:pt x="310" y="656"/>
                </a:lnTo>
                <a:lnTo>
                  <a:pt x="312" y="653"/>
                </a:lnTo>
                <a:lnTo>
                  <a:pt x="310" y="653"/>
                </a:lnTo>
                <a:lnTo>
                  <a:pt x="309" y="652"/>
                </a:lnTo>
                <a:lnTo>
                  <a:pt x="308" y="653"/>
                </a:lnTo>
                <a:lnTo>
                  <a:pt x="308" y="653"/>
                </a:lnTo>
                <a:close/>
                <a:moveTo>
                  <a:pt x="377" y="631"/>
                </a:moveTo>
                <a:lnTo>
                  <a:pt x="377" y="631"/>
                </a:lnTo>
                <a:lnTo>
                  <a:pt x="377" y="628"/>
                </a:lnTo>
                <a:lnTo>
                  <a:pt x="376" y="627"/>
                </a:lnTo>
                <a:lnTo>
                  <a:pt x="376" y="627"/>
                </a:lnTo>
                <a:lnTo>
                  <a:pt x="377" y="627"/>
                </a:lnTo>
                <a:lnTo>
                  <a:pt x="377" y="626"/>
                </a:lnTo>
                <a:lnTo>
                  <a:pt x="377" y="626"/>
                </a:lnTo>
                <a:lnTo>
                  <a:pt x="376" y="627"/>
                </a:lnTo>
                <a:lnTo>
                  <a:pt x="374" y="628"/>
                </a:lnTo>
                <a:lnTo>
                  <a:pt x="376" y="629"/>
                </a:lnTo>
                <a:lnTo>
                  <a:pt x="377" y="631"/>
                </a:lnTo>
                <a:lnTo>
                  <a:pt x="377" y="631"/>
                </a:lnTo>
                <a:close/>
                <a:moveTo>
                  <a:pt x="342" y="606"/>
                </a:moveTo>
                <a:lnTo>
                  <a:pt x="342" y="606"/>
                </a:lnTo>
                <a:lnTo>
                  <a:pt x="344" y="606"/>
                </a:lnTo>
                <a:lnTo>
                  <a:pt x="346" y="604"/>
                </a:lnTo>
                <a:lnTo>
                  <a:pt x="346" y="604"/>
                </a:lnTo>
                <a:lnTo>
                  <a:pt x="343" y="604"/>
                </a:lnTo>
                <a:lnTo>
                  <a:pt x="342" y="606"/>
                </a:lnTo>
                <a:lnTo>
                  <a:pt x="342" y="606"/>
                </a:lnTo>
                <a:lnTo>
                  <a:pt x="342" y="606"/>
                </a:lnTo>
                <a:close/>
                <a:moveTo>
                  <a:pt x="326" y="609"/>
                </a:moveTo>
                <a:lnTo>
                  <a:pt x="326" y="609"/>
                </a:lnTo>
                <a:lnTo>
                  <a:pt x="327" y="608"/>
                </a:lnTo>
                <a:lnTo>
                  <a:pt x="329" y="609"/>
                </a:lnTo>
                <a:lnTo>
                  <a:pt x="330" y="609"/>
                </a:lnTo>
                <a:lnTo>
                  <a:pt x="330" y="609"/>
                </a:lnTo>
                <a:lnTo>
                  <a:pt x="330" y="608"/>
                </a:lnTo>
                <a:lnTo>
                  <a:pt x="330" y="607"/>
                </a:lnTo>
                <a:lnTo>
                  <a:pt x="330" y="607"/>
                </a:lnTo>
                <a:lnTo>
                  <a:pt x="327" y="608"/>
                </a:lnTo>
                <a:lnTo>
                  <a:pt x="326" y="608"/>
                </a:lnTo>
                <a:lnTo>
                  <a:pt x="326" y="609"/>
                </a:lnTo>
                <a:lnTo>
                  <a:pt x="326" y="609"/>
                </a:lnTo>
                <a:close/>
                <a:moveTo>
                  <a:pt x="294" y="616"/>
                </a:moveTo>
                <a:lnTo>
                  <a:pt x="294" y="616"/>
                </a:lnTo>
                <a:lnTo>
                  <a:pt x="295" y="616"/>
                </a:lnTo>
                <a:lnTo>
                  <a:pt x="296" y="614"/>
                </a:lnTo>
                <a:lnTo>
                  <a:pt x="296" y="614"/>
                </a:lnTo>
                <a:lnTo>
                  <a:pt x="296" y="614"/>
                </a:lnTo>
                <a:lnTo>
                  <a:pt x="295" y="613"/>
                </a:lnTo>
                <a:lnTo>
                  <a:pt x="294" y="614"/>
                </a:lnTo>
                <a:lnTo>
                  <a:pt x="294" y="616"/>
                </a:lnTo>
                <a:lnTo>
                  <a:pt x="294" y="616"/>
                </a:lnTo>
                <a:close/>
                <a:moveTo>
                  <a:pt x="300" y="646"/>
                </a:moveTo>
                <a:lnTo>
                  <a:pt x="300" y="646"/>
                </a:lnTo>
                <a:lnTo>
                  <a:pt x="302" y="646"/>
                </a:lnTo>
                <a:lnTo>
                  <a:pt x="304" y="646"/>
                </a:lnTo>
                <a:lnTo>
                  <a:pt x="304" y="646"/>
                </a:lnTo>
                <a:lnTo>
                  <a:pt x="304" y="646"/>
                </a:lnTo>
                <a:lnTo>
                  <a:pt x="306" y="646"/>
                </a:lnTo>
                <a:lnTo>
                  <a:pt x="307" y="646"/>
                </a:lnTo>
                <a:lnTo>
                  <a:pt x="307" y="646"/>
                </a:lnTo>
                <a:lnTo>
                  <a:pt x="308" y="646"/>
                </a:lnTo>
                <a:lnTo>
                  <a:pt x="309" y="647"/>
                </a:lnTo>
                <a:lnTo>
                  <a:pt x="309" y="647"/>
                </a:lnTo>
                <a:lnTo>
                  <a:pt x="310" y="646"/>
                </a:lnTo>
                <a:lnTo>
                  <a:pt x="310" y="644"/>
                </a:lnTo>
                <a:lnTo>
                  <a:pt x="312" y="644"/>
                </a:lnTo>
                <a:lnTo>
                  <a:pt x="313" y="643"/>
                </a:lnTo>
                <a:lnTo>
                  <a:pt x="313" y="643"/>
                </a:lnTo>
                <a:lnTo>
                  <a:pt x="314" y="643"/>
                </a:lnTo>
                <a:lnTo>
                  <a:pt x="315" y="643"/>
                </a:lnTo>
                <a:lnTo>
                  <a:pt x="315" y="644"/>
                </a:lnTo>
                <a:lnTo>
                  <a:pt x="315" y="644"/>
                </a:lnTo>
                <a:lnTo>
                  <a:pt x="313" y="644"/>
                </a:lnTo>
                <a:lnTo>
                  <a:pt x="313" y="644"/>
                </a:lnTo>
                <a:lnTo>
                  <a:pt x="313" y="646"/>
                </a:lnTo>
                <a:lnTo>
                  <a:pt x="313" y="646"/>
                </a:lnTo>
                <a:lnTo>
                  <a:pt x="315" y="646"/>
                </a:lnTo>
                <a:lnTo>
                  <a:pt x="315" y="646"/>
                </a:lnTo>
                <a:lnTo>
                  <a:pt x="318" y="643"/>
                </a:lnTo>
                <a:lnTo>
                  <a:pt x="320" y="643"/>
                </a:lnTo>
                <a:lnTo>
                  <a:pt x="320" y="643"/>
                </a:lnTo>
                <a:lnTo>
                  <a:pt x="320" y="643"/>
                </a:lnTo>
                <a:lnTo>
                  <a:pt x="320" y="644"/>
                </a:lnTo>
                <a:lnTo>
                  <a:pt x="320" y="644"/>
                </a:lnTo>
                <a:lnTo>
                  <a:pt x="320" y="644"/>
                </a:lnTo>
                <a:lnTo>
                  <a:pt x="321" y="643"/>
                </a:lnTo>
                <a:lnTo>
                  <a:pt x="323" y="644"/>
                </a:lnTo>
                <a:lnTo>
                  <a:pt x="324" y="644"/>
                </a:lnTo>
                <a:lnTo>
                  <a:pt x="325" y="643"/>
                </a:lnTo>
                <a:lnTo>
                  <a:pt x="325" y="643"/>
                </a:lnTo>
                <a:lnTo>
                  <a:pt x="324" y="643"/>
                </a:lnTo>
                <a:lnTo>
                  <a:pt x="323" y="642"/>
                </a:lnTo>
                <a:lnTo>
                  <a:pt x="323" y="642"/>
                </a:lnTo>
                <a:lnTo>
                  <a:pt x="326" y="642"/>
                </a:lnTo>
                <a:lnTo>
                  <a:pt x="327" y="642"/>
                </a:lnTo>
                <a:lnTo>
                  <a:pt x="329" y="641"/>
                </a:lnTo>
                <a:lnTo>
                  <a:pt x="329" y="641"/>
                </a:lnTo>
                <a:lnTo>
                  <a:pt x="330" y="642"/>
                </a:lnTo>
                <a:lnTo>
                  <a:pt x="330" y="642"/>
                </a:lnTo>
                <a:lnTo>
                  <a:pt x="333" y="642"/>
                </a:lnTo>
                <a:lnTo>
                  <a:pt x="333" y="642"/>
                </a:lnTo>
                <a:lnTo>
                  <a:pt x="333" y="643"/>
                </a:lnTo>
                <a:lnTo>
                  <a:pt x="333" y="643"/>
                </a:lnTo>
                <a:lnTo>
                  <a:pt x="336" y="642"/>
                </a:lnTo>
                <a:lnTo>
                  <a:pt x="337" y="642"/>
                </a:lnTo>
                <a:lnTo>
                  <a:pt x="337" y="642"/>
                </a:lnTo>
                <a:lnTo>
                  <a:pt x="337" y="643"/>
                </a:lnTo>
                <a:lnTo>
                  <a:pt x="338" y="644"/>
                </a:lnTo>
                <a:lnTo>
                  <a:pt x="338" y="644"/>
                </a:lnTo>
                <a:lnTo>
                  <a:pt x="338" y="642"/>
                </a:lnTo>
                <a:lnTo>
                  <a:pt x="337" y="641"/>
                </a:lnTo>
                <a:lnTo>
                  <a:pt x="337" y="641"/>
                </a:lnTo>
                <a:lnTo>
                  <a:pt x="338" y="641"/>
                </a:lnTo>
                <a:lnTo>
                  <a:pt x="338" y="639"/>
                </a:lnTo>
                <a:lnTo>
                  <a:pt x="339" y="638"/>
                </a:lnTo>
                <a:lnTo>
                  <a:pt x="341" y="638"/>
                </a:lnTo>
                <a:lnTo>
                  <a:pt x="341" y="638"/>
                </a:lnTo>
                <a:lnTo>
                  <a:pt x="342" y="638"/>
                </a:lnTo>
                <a:lnTo>
                  <a:pt x="343" y="638"/>
                </a:lnTo>
                <a:lnTo>
                  <a:pt x="343" y="638"/>
                </a:lnTo>
                <a:lnTo>
                  <a:pt x="343" y="637"/>
                </a:lnTo>
                <a:lnTo>
                  <a:pt x="344" y="637"/>
                </a:lnTo>
                <a:lnTo>
                  <a:pt x="344" y="637"/>
                </a:lnTo>
                <a:lnTo>
                  <a:pt x="350" y="636"/>
                </a:lnTo>
                <a:lnTo>
                  <a:pt x="356" y="636"/>
                </a:lnTo>
                <a:lnTo>
                  <a:pt x="356" y="636"/>
                </a:lnTo>
                <a:lnTo>
                  <a:pt x="358" y="634"/>
                </a:lnTo>
                <a:lnTo>
                  <a:pt x="359" y="633"/>
                </a:lnTo>
                <a:lnTo>
                  <a:pt x="359" y="633"/>
                </a:lnTo>
                <a:lnTo>
                  <a:pt x="374" y="631"/>
                </a:lnTo>
                <a:lnTo>
                  <a:pt x="374" y="631"/>
                </a:lnTo>
                <a:lnTo>
                  <a:pt x="373" y="629"/>
                </a:lnTo>
                <a:lnTo>
                  <a:pt x="372" y="629"/>
                </a:lnTo>
                <a:lnTo>
                  <a:pt x="367" y="631"/>
                </a:lnTo>
                <a:lnTo>
                  <a:pt x="367" y="631"/>
                </a:lnTo>
                <a:lnTo>
                  <a:pt x="358" y="631"/>
                </a:lnTo>
                <a:lnTo>
                  <a:pt x="358" y="631"/>
                </a:lnTo>
                <a:lnTo>
                  <a:pt x="358" y="632"/>
                </a:lnTo>
                <a:lnTo>
                  <a:pt x="356" y="632"/>
                </a:lnTo>
                <a:lnTo>
                  <a:pt x="356" y="632"/>
                </a:lnTo>
                <a:lnTo>
                  <a:pt x="353" y="632"/>
                </a:lnTo>
                <a:lnTo>
                  <a:pt x="350" y="633"/>
                </a:lnTo>
                <a:lnTo>
                  <a:pt x="344" y="634"/>
                </a:lnTo>
                <a:lnTo>
                  <a:pt x="344" y="634"/>
                </a:lnTo>
                <a:lnTo>
                  <a:pt x="344" y="633"/>
                </a:lnTo>
                <a:lnTo>
                  <a:pt x="344" y="633"/>
                </a:lnTo>
                <a:lnTo>
                  <a:pt x="344" y="633"/>
                </a:lnTo>
                <a:lnTo>
                  <a:pt x="341" y="636"/>
                </a:lnTo>
                <a:lnTo>
                  <a:pt x="341" y="636"/>
                </a:lnTo>
                <a:lnTo>
                  <a:pt x="335" y="637"/>
                </a:lnTo>
                <a:lnTo>
                  <a:pt x="332" y="637"/>
                </a:lnTo>
                <a:lnTo>
                  <a:pt x="331" y="637"/>
                </a:lnTo>
                <a:lnTo>
                  <a:pt x="331" y="637"/>
                </a:lnTo>
                <a:lnTo>
                  <a:pt x="327" y="637"/>
                </a:lnTo>
                <a:lnTo>
                  <a:pt x="325" y="637"/>
                </a:lnTo>
                <a:lnTo>
                  <a:pt x="325" y="637"/>
                </a:lnTo>
                <a:lnTo>
                  <a:pt x="325" y="638"/>
                </a:lnTo>
                <a:lnTo>
                  <a:pt x="324" y="639"/>
                </a:lnTo>
                <a:lnTo>
                  <a:pt x="320" y="639"/>
                </a:lnTo>
                <a:lnTo>
                  <a:pt x="320" y="639"/>
                </a:lnTo>
                <a:lnTo>
                  <a:pt x="321" y="638"/>
                </a:lnTo>
                <a:lnTo>
                  <a:pt x="323" y="637"/>
                </a:lnTo>
                <a:lnTo>
                  <a:pt x="323" y="637"/>
                </a:lnTo>
                <a:lnTo>
                  <a:pt x="320" y="638"/>
                </a:lnTo>
                <a:lnTo>
                  <a:pt x="317" y="638"/>
                </a:lnTo>
                <a:lnTo>
                  <a:pt x="317" y="638"/>
                </a:lnTo>
                <a:lnTo>
                  <a:pt x="317" y="639"/>
                </a:lnTo>
                <a:lnTo>
                  <a:pt x="318" y="639"/>
                </a:lnTo>
                <a:lnTo>
                  <a:pt x="319" y="639"/>
                </a:lnTo>
                <a:lnTo>
                  <a:pt x="319" y="639"/>
                </a:lnTo>
                <a:lnTo>
                  <a:pt x="319" y="639"/>
                </a:lnTo>
                <a:lnTo>
                  <a:pt x="319" y="641"/>
                </a:lnTo>
                <a:lnTo>
                  <a:pt x="318" y="641"/>
                </a:lnTo>
                <a:lnTo>
                  <a:pt x="314" y="641"/>
                </a:lnTo>
                <a:lnTo>
                  <a:pt x="314" y="641"/>
                </a:lnTo>
                <a:lnTo>
                  <a:pt x="314" y="642"/>
                </a:lnTo>
                <a:lnTo>
                  <a:pt x="313" y="642"/>
                </a:lnTo>
                <a:lnTo>
                  <a:pt x="313" y="642"/>
                </a:lnTo>
                <a:lnTo>
                  <a:pt x="313" y="641"/>
                </a:lnTo>
                <a:lnTo>
                  <a:pt x="312" y="642"/>
                </a:lnTo>
                <a:lnTo>
                  <a:pt x="312" y="642"/>
                </a:lnTo>
                <a:lnTo>
                  <a:pt x="308" y="642"/>
                </a:lnTo>
                <a:lnTo>
                  <a:pt x="307" y="643"/>
                </a:lnTo>
                <a:lnTo>
                  <a:pt x="307" y="643"/>
                </a:lnTo>
                <a:lnTo>
                  <a:pt x="307" y="641"/>
                </a:lnTo>
                <a:lnTo>
                  <a:pt x="307" y="641"/>
                </a:lnTo>
                <a:lnTo>
                  <a:pt x="306" y="641"/>
                </a:lnTo>
                <a:lnTo>
                  <a:pt x="304" y="642"/>
                </a:lnTo>
                <a:lnTo>
                  <a:pt x="304" y="643"/>
                </a:lnTo>
                <a:lnTo>
                  <a:pt x="304" y="643"/>
                </a:lnTo>
                <a:lnTo>
                  <a:pt x="298" y="643"/>
                </a:lnTo>
                <a:lnTo>
                  <a:pt x="297" y="643"/>
                </a:lnTo>
                <a:lnTo>
                  <a:pt x="296" y="642"/>
                </a:lnTo>
                <a:lnTo>
                  <a:pt x="296" y="642"/>
                </a:lnTo>
                <a:lnTo>
                  <a:pt x="296" y="642"/>
                </a:lnTo>
                <a:lnTo>
                  <a:pt x="296" y="641"/>
                </a:lnTo>
                <a:lnTo>
                  <a:pt x="296" y="641"/>
                </a:lnTo>
                <a:lnTo>
                  <a:pt x="295" y="644"/>
                </a:lnTo>
                <a:lnTo>
                  <a:pt x="295" y="644"/>
                </a:lnTo>
                <a:lnTo>
                  <a:pt x="292" y="643"/>
                </a:lnTo>
                <a:lnTo>
                  <a:pt x="291" y="643"/>
                </a:lnTo>
                <a:lnTo>
                  <a:pt x="291" y="644"/>
                </a:lnTo>
                <a:lnTo>
                  <a:pt x="291" y="644"/>
                </a:lnTo>
                <a:lnTo>
                  <a:pt x="294" y="644"/>
                </a:lnTo>
                <a:lnTo>
                  <a:pt x="295" y="644"/>
                </a:lnTo>
                <a:lnTo>
                  <a:pt x="296" y="644"/>
                </a:lnTo>
                <a:lnTo>
                  <a:pt x="296" y="644"/>
                </a:lnTo>
                <a:lnTo>
                  <a:pt x="292" y="647"/>
                </a:lnTo>
                <a:lnTo>
                  <a:pt x="292" y="647"/>
                </a:lnTo>
                <a:lnTo>
                  <a:pt x="291" y="647"/>
                </a:lnTo>
                <a:lnTo>
                  <a:pt x="289" y="647"/>
                </a:lnTo>
                <a:lnTo>
                  <a:pt x="289" y="647"/>
                </a:lnTo>
                <a:lnTo>
                  <a:pt x="289" y="648"/>
                </a:lnTo>
                <a:lnTo>
                  <a:pt x="290" y="648"/>
                </a:lnTo>
                <a:lnTo>
                  <a:pt x="294" y="648"/>
                </a:lnTo>
                <a:lnTo>
                  <a:pt x="298" y="647"/>
                </a:lnTo>
                <a:lnTo>
                  <a:pt x="300" y="646"/>
                </a:lnTo>
                <a:lnTo>
                  <a:pt x="300" y="646"/>
                </a:lnTo>
                <a:close/>
                <a:moveTo>
                  <a:pt x="273" y="653"/>
                </a:moveTo>
                <a:lnTo>
                  <a:pt x="273" y="653"/>
                </a:lnTo>
                <a:lnTo>
                  <a:pt x="273" y="652"/>
                </a:lnTo>
                <a:lnTo>
                  <a:pt x="272" y="651"/>
                </a:lnTo>
                <a:lnTo>
                  <a:pt x="271" y="652"/>
                </a:lnTo>
                <a:lnTo>
                  <a:pt x="271" y="652"/>
                </a:lnTo>
                <a:lnTo>
                  <a:pt x="271" y="653"/>
                </a:lnTo>
                <a:lnTo>
                  <a:pt x="272" y="653"/>
                </a:lnTo>
                <a:lnTo>
                  <a:pt x="273" y="653"/>
                </a:lnTo>
                <a:lnTo>
                  <a:pt x="273" y="653"/>
                </a:lnTo>
                <a:close/>
                <a:moveTo>
                  <a:pt x="257" y="667"/>
                </a:moveTo>
                <a:lnTo>
                  <a:pt x="257" y="667"/>
                </a:lnTo>
                <a:lnTo>
                  <a:pt x="260" y="667"/>
                </a:lnTo>
                <a:lnTo>
                  <a:pt x="262" y="667"/>
                </a:lnTo>
                <a:lnTo>
                  <a:pt x="262" y="667"/>
                </a:lnTo>
                <a:lnTo>
                  <a:pt x="261" y="666"/>
                </a:lnTo>
                <a:lnTo>
                  <a:pt x="260" y="664"/>
                </a:lnTo>
                <a:lnTo>
                  <a:pt x="259" y="666"/>
                </a:lnTo>
                <a:lnTo>
                  <a:pt x="259" y="666"/>
                </a:lnTo>
                <a:lnTo>
                  <a:pt x="260" y="666"/>
                </a:lnTo>
                <a:lnTo>
                  <a:pt x="260" y="666"/>
                </a:lnTo>
                <a:lnTo>
                  <a:pt x="259" y="667"/>
                </a:lnTo>
                <a:lnTo>
                  <a:pt x="257" y="667"/>
                </a:lnTo>
                <a:lnTo>
                  <a:pt x="257" y="667"/>
                </a:lnTo>
                <a:close/>
                <a:moveTo>
                  <a:pt x="252" y="662"/>
                </a:moveTo>
                <a:lnTo>
                  <a:pt x="252" y="662"/>
                </a:lnTo>
                <a:lnTo>
                  <a:pt x="255" y="662"/>
                </a:lnTo>
                <a:lnTo>
                  <a:pt x="256" y="661"/>
                </a:lnTo>
                <a:lnTo>
                  <a:pt x="256" y="661"/>
                </a:lnTo>
                <a:lnTo>
                  <a:pt x="254" y="661"/>
                </a:lnTo>
                <a:lnTo>
                  <a:pt x="252" y="662"/>
                </a:lnTo>
                <a:lnTo>
                  <a:pt x="252" y="662"/>
                </a:lnTo>
                <a:close/>
                <a:moveTo>
                  <a:pt x="250" y="659"/>
                </a:moveTo>
                <a:lnTo>
                  <a:pt x="250" y="659"/>
                </a:lnTo>
                <a:lnTo>
                  <a:pt x="251" y="661"/>
                </a:lnTo>
                <a:lnTo>
                  <a:pt x="251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59"/>
                </a:lnTo>
                <a:lnTo>
                  <a:pt x="252" y="659"/>
                </a:lnTo>
                <a:lnTo>
                  <a:pt x="250" y="659"/>
                </a:lnTo>
                <a:lnTo>
                  <a:pt x="250" y="659"/>
                </a:lnTo>
                <a:close/>
                <a:moveTo>
                  <a:pt x="245" y="626"/>
                </a:moveTo>
                <a:lnTo>
                  <a:pt x="245" y="626"/>
                </a:lnTo>
                <a:lnTo>
                  <a:pt x="246" y="626"/>
                </a:lnTo>
                <a:lnTo>
                  <a:pt x="246" y="626"/>
                </a:lnTo>
                <a:lnTo>
                  <a:pt x="249" y="623"/>
                </a:lnTo>
                <a:lnTo>
                  <a:pt x="249" y="623"/>
                </a:lnTo>
                <a:lnTo>
                  <a:pt x="246" y="624"/>
                </a:lnTo>
                <a:lnTo>
                  <a:pt x="245" y="626"/>
                </a:lnTo>
                <a:lnTo>
                  <a:pt x="245" y="626"/>
                </a:lnTo>
                <a:close/>
                <a:moveTo>
                  <a:pt x="243" y="622"/>
                </a:moveTo>
                <a:lnTo>
                  <a:pt x="243" y="622"/>
                </a:lnTo>
                <a:lnTo>
                  <a:pt x="243" y="621"/>
                </a:lnTo>
                <a:lnTo>
                  <a:pt x="243" y="621"/>
                </a:lnTo>
                <a:lnTo>
                  <a:pt x="240" y="621"/>
                </a:lnTo>
                <a:lnTo>
                  <a:pt x="240" y="621"/>
                </a:lnTo>
                <a:lnTo>
                  <a:pt x="240" y="622"/>
                </a:lnTo>
                <a:lnTo>
                  <a:pt x="240" y="622"/>
                </a:lnTo>
                <a:lnTo>
                  <a:pt x="243" y="622"/>
                </a:lnTo>
                <a:lnTo>
                  <a:pt x="243" y="622"/>
                </a:lnTo>
                <a:close/>
                <a:moveTo>
                  <a:pt x="236" y="627"/>
                </a:moveTo>
                <a:lnTo>
                  <a:pt x="236" y="627"/>
                </a:lnTo>
                <a:lnTo>
                  <a:pt x="238" y="627"/>
                </a:lnTo>
                <a:lnTo>
                  <a:pt x="238" y="626"/>
                </a:lnTo>
                <a:lnTo>
                  <a:pt x="238" y="626"/>
                </a:lnTo>
                <a:lnTo>
                  <a:pt x="237" y="624"/>
                </a:lnTo>
                <a:lnTo>
                  <a:pt x="236" y="626"/>
                </a:lnTo>
                <a:lnTo>
                  <a:pt x="236" y="627"/>
                </a:lnTo>
                <a:lnTo>
                  <a:pt x="236" y="627"/>
                </a:lnTo>
                <a:close/>
                <a:moveTo>
                  <a:pt x="233" y="657"/>
                </a:moveTo>
                <a:lnTo>
                  <a:pt x="233" y="657"/>
                </a:lnTo>
                <a:lnTo>
                  <a:pt x="233" y="657"/>
                </a:lnTo>
                <a:lnTo>
                  <a:pt x="234" y="656"/>
                </a:lnTo>
                <a:lnTo>
                  <a:pt x="234" y="656"/>
                </a:lnTo>
                <a:lnTo>
                  <a:pt x="236" y="656"/>
                </a:lnTo>
                <a:lnTo>
                  <a:pt x="236" y="656"/>
                </a:lnTo>
                <a:lnTo>
                  <a:pt x="239" y="656"/>
                </a:lnTo>
                <a:lnTo>
                  <a:pt x="240" y="656"/>
                </a:lnTo>
                <a:lnTo>
                  <a:pt x="242" y="654"/>
                </a:lnTo>
                <a:lnTo>
                  <a:pt x="242" y="654"/>
                </a:lnTo>
                <a:lnTo>
                  <a:pt x="239" y="654"/>
                </a:lnTo>
                <a:lnTo>
                  <a:pt x="237" y="656"/>
                </a:lnTo>
                <a:lnTo>
                  <a:pt x="237" y="654"/>
                </a:lnTo>
                <a:lnTo>
                  <a:pt x="237" y="654"/>
                </a:lnTo>
                <a:lnTo>
                  <a:pt x="237" y="654"/>
                </a:lnTo>
                <a:lnTo>
                  <a:pt x="238" y="654"/>
                </a:lnTo>
                <a:lnTo>
                  <a:pt x="237" y="654"/>
                </a:lnTo>
                <a:lnTo>
                  <a:pt x="237" y="654"/>
                </a:lnTo>
                <a:lnTo>
                  <a:pt x="236" y="654"/>
                </a:lnTo>
                <a:lnTo>
                  <a:pt x="234" y="654"/>
                </a:lnTo>
                <a:lnTo>
                  <a:pt x="233" y="656"/>
                </a:lnTo>
                <a:lnTo>
                  <a:pt x="233" y="657"/>
                </a:lnTo>
                <a:lnTo>
                  <a:pt x="233" y="657"/>
                </a:lnTo>
                <a:close/>
                <a:moveTo>
                  <a:pt x="228" y="628"/>
                </a:moveTo>
                <a:lnTo>
                  <a:pt x="228" y="628"/>
                </a:lnTo>
                <a:lnTo>
                  <a:pt x="230" y="628"/>
                </a:lnTo>
                <a:lnTo>
                  <a:pt x="231" y="628"/>
                </a:lnTo>
                <a:lnTo>
                  <a:pt x="231" y="628"/>
                </a:lnTo>
                <a:lnTo>
                  <a:pt x="231" y="626"/>
                </a:lnTo>
                <a:lnTo>
                  <a:pt x="231" y="626"/>
                </a:lnTo>
                <a:lnTo>
                  <a:pt x="228" y="627"/>
                </a:lnTo>
                <a:lnTo>
                  <a:pt x="228" y="628"/>
                </a:lnTo>
                <a:lnTo>
                  <a:pt x="228" y="628"/>
                </a:lnTo>
                <a:close/>
                <a:moveTo>
                  <a:pt x="215" y="661"/>
                </a:moveTo>
                <a:lnTo>
                  <a:pt x="215" y="661"/>
                </a:lnTo>
                <a:lnTo>
                  <a:pt x="217" y="661"/>
                </a:lnTo>
                <a:lnTo>
                  <a:pt x="219" y="661"/>
                </a:lnTo>
                <a:lnTo>
                  <a:pt x="220" y="661"/>
                </a:lnTo>
                <a:lnTo>
                  <a:pt x="221" y="659"/>
                </a:lnTo>
                <a:lnTo>
                  <a:pt x="221" y="659"/>
                </a:lnTo>
                <a:lnTo>
                  <a:pt x="219" y="658"/>
                </a:lnTo>
                <a:lnTo>
                  <a:pt x="217" y="657"/>
                </a:lnTo>
                <a:lnTo>
                  <a:pt x="216" y="657"/>
                </a:lnTo>
                <a:lnTo>
                  <a:pt x="216" y="657"/>
                </a:lnTo>
                <a:lnTo>
                  <a:pt x="216" y="658"/>
                </a:lnTo>
                <a:lnTo>
                  <a:pt x="216" y="659"/>
                </a:lnTo>
                <a:lnTo>
                  <a:pt x="216" y="659"/>
                </a:lnTo>
                <a:lnTo>
                  <a:pt x="215" y="661"/>
                </a:lnTo>
                <a:lnTo>
                  <a:pt x="215" y="661"/>
                </a:lnTo>
                <a:lnTo>
                  <a:pt x="215" y="661"/>
                </a:lnTo>
                <a:close/>
                <a:moveTo>
                  <a:pt x="209" y="658"/>
                </a:moveTo>
                <a:lnTo>
                  <a:pt x="209" y="658"/>
                </a:lnTo>
                <a:lnTo>
                  <a:pt x="210" y="657"/>
                </a:lnTo>
                <a:lnTo>
                  <a:pt x="210" y="654"/>
                </a:lnTo>
                <a:lnTo>
                  <a:pt x="210" y="654"/>
                </a:lnTo>
                <a:lnTo>
                  <a:pt x="209" y="656"/>
                </a:lnTo>
                <a:lnTo>
                  <a:pt x="208" y="657"/>
                </a:lnTo>
                <a:lnTo>
                  <a:pt x="209" y="658"/>
                </a:lnTo>
                <a:lnTo>
                  <a:pt x="209" y="658"/>
                </a:lnTo>
                <a:close/>
                <a:moveTo>
                  <a:pt x="178" y="661"/>
                </a:moveTo>
                <a:lnTo>
                  <a:pt x="178" y="661"/>
                </a:lnTo>
                <a:lnTo>
                  <a:pt x="178" y="662"/>
                </a:lnTo>
                <a:lnTo>
                  <a:pt x="178" y="662"/>
                </a:lnTo>
                <a:lnTo>
                  <a:pt x="180" y="662"/>
                </a:lnTo>
                <a:lnTo>
                  <a:pt x="181" y="662"/>
                </a:lnTo>
                <a:lnTo>
                  <a:pt x="181" y="662"/>
                </a:lnTo>
                <a:lnTo>
                  <a:pt x="181" y="662"/>
                </a:lnTo>
                <a:lnTo>
                  <a:pt x="180" y="662"/>
                </a:lnTo>
                <a:lnTo>
                  <a:pt x="180" y="663"/>
                </a:lnTo>
                <a:lnTo>
                  <a:pt x="180" y="663"/>
                </a:lnTo>
                <a:lnTo>
                  <a:pt x="180" y="663"/>
                </a:lnTo>
                <a:lnTo>
                  <a:pt x="181" y="663"/>
                </a:lnTo>
                <a:lnTo>
                  <a:pt x="184" y="662"/>
                </a:lnTo>
                <a:lnTo>
                  <a:pt x="184" y="662"/>
                </a:lnTo>
                <a:lnTo>
                  <a:pt x="184" y="661"/>
                </a:lnTo>
                <a:lnTo>
                  <a:pt x="182" y="659"/>
                </a:lnTo>
                <a:lnTo>
                  <a:pt x="182" y="659"/>
                </a:lnTo>
                <a:lnTo>
                  <a:pt x="178" y="661"/>
                </a:lnTo>
                <a:lnTo>
                  <a:pt x="178" y="661"/>
                </a:lnTo>
                <a:close/>
                <a:moveTo>
                  <a:pt x="144" y="672"/>
                </a:moveTo>
                <a:lnTo>
                  <a:pt x="144" y="672"/>
                </a:lnTo>
                <a:lnTo>
                  <a:pt x="146" y="672"/>
                </a:lnTo>
                <a:lnTo>
                  <a:pt x="146" y="672"/>
                </a:lnTo>
                <a:lnTo>
                  <a:pt x="146" y="669"/>
                </a:lnTo>
                <a:lnTo>
                  <a:pt x="146" y="668"/>
                </a:lnTo>
                <a:lnTo>
                  <a:pt x="146" y="668"/>
                </a:lnTo>
                <a:lnTo>
                  <a:pt x="144" y="669"/>
                </a:lnTo>
                <a:lnTo>
                  <a:pt x="144" y="672"/>
                </a:lnTo>
                <a:lnTo>
                  <a:pt x="144" y="672"/>
                </a:lnTo>
                <a:close/>
                <a:moveTo>
                  <a:pt x="135" y="673"/>
                </a:moveTo>
                <a:lnTo>
                  <a:pt x="135" y="673"/>
                </a:lnTo>
                <a:lnTo>
                  <a:pt x="138" y="673"/>
                </a:lnTo>
                <a:lnTo>
                  <a:pt x="139" y="673"/>
                </a:lnTo>
                <a:lnTo>
                  <a:pt x="139" y="673"/>
                </a:lnTo>
                <a:lnTo>
                  <a:pt x="138" y="672"/>
                </a:lnTo>
                <a:lnTo>
                  <a:pt x="138" y="672"/>
                </a:lnTo>
                <a:lnTo>
                  <a:pt x="139" y="671"/>
                </a:lnTo>
                <a:lnTo>
                  <a:pt x="141" y="671"/>
                </a:lnTo>
                <a:lnTo>
                  <a:pt x="141" y="671"/>
                </a:lnTo>
                <a:lnTo>
                  <a:pt x="143" y="671"/>
                </a:lnTo>
                <a:lnTo>
                  <a:pt x="143" y="671"/>
                </a:lnTo>
                <a:lnTo>
                  <a:pt x="141" y="671"/>
                </a:lnTo>
                <a:lnTo>
                  <a:pt x="140" y="669"/>
                </a:lnTo>
                <a:lnTo>
                  <a:pt x="138" y="669"/>
                </a:lnTo>
                <a:lnTo>
                  <a:pt x="138" y="669"/>
                </a:lnTo>
                <a:lnTo>
                  <a:pt x="138" y="672"/>
                </a:lnTo>
                <a:lnTo>
                  <a:pt x="137" y="672"/>
                </a:lnTo>
                <a:lnTo>
                  <a:pt x="137" y="672"/>
                </a:lnTo>
                <a:lnTo>
                  <a:pt x="137" y="672"/>
                </a:lnTo>
                <a:lnTo>
                  <a:pt x="134" y="672"/>
                </a:lnTo>
                <a:lnTo>
                  <a:pt x="134" y="672"/>
                </a:lnTo>
                <a:lnTo>
                  <a:pt x="133" y="673"/>
                </a:lnTo>
                <a:lnTo>
                  <a:pt x="135" y="673"/>
                </a:lnTo>
                <a:lnTo>
                  <a:pt x="135" y="673"/>
                </a:lnTo>
                <a:close/>
                <a:moveTo>
                  <a:pt x="85" y="632"/>
                </a:moveTo>
                <a:lnTo>
                  <a:pt x="85" y="632"/>
                </a:lnTo>
                <a:lnTo>
                  <a:pt x="85" y="633"/>
                </a:lnTo>
                <a:lnTo>
                  <a:pt x="86" y="633"/>
                </a:lnTo>
                <a:lnTo>
                  <a:pt x="86" y="633"/>
                </a:lnTo>
                <a:lnTo>
                  <a:pt x="87" y="632"/>
                </a:lnTo>
                <a:lnTo>
                  <a:pt x="87" y="632"/>
                </a:lnTo>
                <a:lnTo>
                  <a:pt x="87" y="632"/>
                </a:lnTo>
                <a:lnTo>
                  <a:pt x="86" y="631"/>
                </a:lnTo>
                <a:lnTo>
                  <a:pt x="85" y="632"/>
                </a:lnTo>
                <a:lnTo>
                  <a:pt x="85" y="632"/>
                </a:lnTo>
                <a:close/>
                <a:moveTo>
                  <a:pt x="83" y="633"/>
                </a:moveTo>
                <a:lnTo>
                  <a:pt x="83" y="633"/>
                </a:lnTo>
                <a:lnTo>
                  <a:pt x="83" y="633"/>
                </a:lnTo>
                <a:lnTo>
                  <a:pt x="83" y="633"/>
                </a:lnTo>
                <a:lnTo>
                  <a:pt x="83" y="633"/>
                </a:lnTo>
                <a:lnTo>
                  <a:pt x="85" y="631"/>
                </a:lnTo>
                <a:lnTo>
                  <a:pt x="85" y="631"/>
                </a:lnTo>
                <a:lnTo>
                  <a:pt x="83" y="632"/>
                </a:lnTo>
                <a:lnTo>
                  <a:pt x="83" y="633"/>
                </a:lnTo>
                <a:lnTo>
                  <a:pt x="83" y="633"/>
                </a:lnTo>
                <a:close/>
                <a:moveTo>
                  <a:pt x="82" y="629"/>
                </a:moveTo>
                <a:lnTo>
                  <a:pt x="82" y="629"/>
                </a:lnTo>
                <a:lnTo>
                  <a:pt x="83" y="631"/>
                </a:lnTo>
                <a:lnTo>
                  <a:pt x="85" y="629"/>
                </a:lnTo>
                <a:lnTo>
                  <a:pt x="85" y="629"/>
                </a:lnTo>
                <a:lnTo>
                  <a:pt x="83" y="629"/>
                </a:lnTo>
                <a:lnTo>
                  <a:pt x="82" y="629"/>
                </a:lnTo>
                <a:lnTo>
                  <a:pt x="82" y="629"/>
                </a:lnTo>
                <a:close/>
                <a:moveTo>
                  <a:pt x="63" y="633"/>
                </a:moveTo>
                <a:lnTo>
                  <a:pt x="63" y="633"/>
                </a:lnTo>
                <a:lnTo>
                  <a:pt x="64" y="636"/>
                </a:lnTo>
                <a:lnTo>
                  <a:pt x="65" y="636"/>
                </a:lnTo>
                <a:lnTo>
                  <a:pt x="65" y="636"/>
                </a:lnTo>
                <a:lnTo>
                  <a:pt x="64" y="634"/>
                </a:lnTo>
                <a:lnTo>
                  <a:pt x="63" y="633"/>
                </a:lnTo>
                <a:lnTo>
                  <a:pt x="63" y="633"/>
                </a:lnTo>
                <a:close/>
                <a:moveTo>
                  <a:pt x="80" y="624"/>
                </a:moveTo>
                <a:lnTo>
                  <a:pt x="80" y="624"/>
                </a:lnTo>
                <a:lnTo>
                  <a:pt x="80" y="626"/>
                </a:lnTo>
                <a:lnTo>
                  <a:pt x="82" y="626"/>
                </a:lnTo>
                <a:lnTo>
                  <a:pt x="82" y="626"/>
                </a:lnTo>
                <a:lnTo>
                  <a:pt x="82" y="624"/>
                </a:lnTo>
                <a:lnTo>
                  <a:pt x="80" y="624"/>
                </a:lnTo>
                <a:lnTo>
                  <a:pt x="80" y="624"/>
                </a:lnTo>
                <a:close/>
                <a:moveTo>
                  <a:pt x="62" y="596"/>
                </a:moveTo>
                <a:lnTo>
                  <a:pt x="62" y="596"/>
                </a:lnTo>
                <a:lnTo>
                  <a:pt x="62" y="598"/>
                </a:lnTo>
                <a:lnTo>
                  <a:pt x="62" y="599"/>
                </a:lnTo>
                <a:lnTo>
                  <a:pt x="62" y="599"/>
                </a:lnTo>
                <a:lnTo>
                  <a:pt x="64" y="598"/>
                </a:lnTo>
                <a:lnTo>
                  <a:pt x="64" y="598"/>
                </a:lnTo>
                <a:lnTo>
                  <a:pt x="63" y="598"/>
                </a:lnTo>
                <a:lnTo>
                  <a:pt x="62" y="598"/>
                </a:lnTo>
                <a:lnTo>
                  <a:pt x="62" y="596"/>
                </a:lnTo>
                <a:lnTo>
                  <a:pt x="62" y="596"/>
                </a:lnTo>
                <a:close/>
                <a:moveTo>
                  <a:pt x="63" y="593"/>
                </a:moveTo>
                <a:lnTo>
                  <a:pt x="63" y="593"/>
                </a:lnTo>
                <a:lnTo>
                  <a:pt x="62" y="593"/>
                </a:lnTo>
                <a:lnTo>
                  <a:pt x="62" y="594"/>
                </a:lnTo>
                <a:lnTo>
                  <a:pt x="62" y="594"/>
                </a:lnTo>
                <a:lnTo>
                  <a:pt x="62" y="594"/>
                </a:lnTo>
                <a:lnTo>
                  <a:pt x="63" y="594"/>
                </a:lnTo>
                <a:lnTo>
                  <a:pt x="63" y="596"/>
                </a:lnTo>
                <a:lnTo>
                  <a:pt x="63" y="597"/>
                </a:lnTo>
                <a:lnTo>
                  <a:pt x="63" y="597"/>
                </a:lnTo>
                <a:lnTo>
                  <a:pt x="64" y="597"/>
                </a:lnTo>
                <a:lnTo>
                  <a:pt x="64" y="596"/>
                </a:lnTo>
                <a:lnTo>
                  <a:pt x="63" y="593"/>
                </a:lnTo>
                <a:lnTo>
                  <a:pt x="63" y="593"/>
                </a:lnTo>
                <a:close/>
                <a:moveTo>
                  <a:pt x="74" y="569"/>
                </a:moveTo>
                <a:lnTo>
                  <a:pt x="74" y="569"/>
                </a:lnTo>
                <a:lnTo>
                  <a:pt x="74" y="572"/>
                </a:lnTo>
                <a:lnTo>
                  <a:pt x="74" y="573"/>
                </a:lnTo>
                <a:lnTo>
                  <a:pt x="74" y="573"/>
                </a:lnTo>
                <a:lnTo>
                  <a:pt x="74" y="573"/>
                </a:lnTo>
                <a:lnTo>
                  <a:pt x="74" y="573"/>
                </a:lnTo>
                <a:lnTo>
                  <a:pt x="74" y="572"/>
                </a:lnTo>
                <a:lnTo>
                  <a:pt x="75" y="571"/>
                </a:lnTo>
                <a:lnTo>
                  <a:pt x="74" y="569"/>
                </a:lnTo>
                <a:lnTo>
                  <a:pt x="74" y="569"/>
                </a:lnTo>
                <a:close/>
                <a:moveTo>
                  <a:pt x="76" y="546"/>
                </a:moveTo>
                <a:lnTo>
                  <a:pt x="76" y="546"/>
                </a:lnTo>
                <a:lnTo>
                  <a:pt x="76" y="547"/>
                </a:lnTo>
                <a:lnTo>
                  <a:pt x="77" y="548"/>
                </a:lnTo>
                <a:lnTo>
                  <a:pt x="77" y="548"/>
                </a:lnTo>
                <a:lnTo>
                  <a:pt x="79" y="548"/>
                </a:lnTo>
                <a:lnTo>
                  <a:pt x="80" y="547"/>
                </a:lnTo>
                <a:lnTo>
                  <a:pt x="80" y="547"/>
                </a:lnTo>
                <a:lnTo>
                  <a:pt x="79" y="546"/>
                </a:lnTo>
                <a:lnTo>
                  <a:pt x="79" y="544"/>
                </a:lnTo>
                <a:lnTo>
                  <a:pt x="79" y="544"/>
                </a:lnTo>
                <a:lnTo>
                  <a:pt x="77" y="544"/>
                </a:lnTo>
                <a:lnTo>
                  <a:pt x="76" y="546"/>
                </a:lnTo>
                <a:lnTo>
                  <a:pt x="76" y="546"/>
                </a:lnTo>
                <a:close/>
                <a:moveTo>
                  <a:pt x="80" y="541"/>
                </a:moveTo>
                <a:lnTo>
                  <a:pt x="80" y="541"/>
                </a:lnTo>
                <a:lnTo>
                  <a:pt x="76" y="542"/>
                </a:lnTo>
                <a:lnTo>
                  <a:pt x="76" y="542"/>
                </a:lnTo>
                <a:lnTo>
                  <a:pt x="79" y="542"/>
                </a:lnTo>
                <a:lnTo>
                  <a:pt x="80" y="542"/>
                </a:lnTo>
                <a:lnTo>
                  <a:pt x="80" y="541"/>
                </a:lnTo>
                <a:lnTo>
                  <a:pt x="80" y="541"/>
                </a:lnTo>
                <a:close/>
                <a:moveTo>
                  <a:pt x="68" y="539"/>
                </a:moveTo>
                <a:lnTo>
                  <a:pt x="68" y="539"/>
                </a:lnTo>
                <a:lnTo>
                  <a:pt x="68" y="544"/>
                </a:lnTo>
                <a:lnTo>
                  <a:pt x="68" y="546"/>
                </a:lnTo>
                <a:lnTo>
                  <a:pt x="69" y="547"/>
                </a:lnTo>
                <a:lnTo>
                  <a:pt x="69" y="547"/>
                </a:lnTo>
                <a:lnTo>
                  <a:pt x="70" y="547"/>
                </a:lnTo>
                <a:lnTo>
                  <a:pt x="69" y="546"/>
                </a:lnTo>
                <a:lnTo>
                  <a:pt x="69" y="546"/>
                </a:lnTo>
                <a:lnTo>
                  <a:pt x="69" y="542"/>
                </a:lnTo>
                <a:lnTo>
                  <a:pt x="69" y="541"/>
                </a:lnTo>
                <a:lnTo>
                  <a:pt x="68" y="539"/>
                </a:lnTo>
                <a:lnTo>
                  <a:pt x="68" y="539"/>
                </a:lnTo>
                <a:close/>
                <a:moveTo>
                  <a:pt x="72" y="518"/>
                </a:moveTo>
                <a:lnTo>
                  <a:pt x="72" y="518"/>
                </a:lnTo>
                <a:lnTo>
                  <a:pt x="72" y="517"/>
                </a:lnTo>
                <a:lnTo>
                  <a:pt x="70" y="516"/>
                </a:lnTo>
                <a:lnTo>
                  <a:pt x="70" y="516"/>
                </a:lnTo>
                <a:lnTo>
                  <a:pt x="70" y="517"/>
                </a:lnTo>
                <a:lnTo>
                  <a:pt x="70" y="518"/>
                </a:lnTo>
                <a:lnTo>
                  <a:pt x="72" y="518"/>
                </a:lnTo>
                <a:close/>
                <a:moveTo>
                  <a:pt x="76" y="522"/>
                </a:moveTo>
                <a:lnTo>
                  <a:pt x="76" y="522"/>
                </a:lnTo>
                <a:lnTo>
                  <a:pt x="77" y="524"/>
                </a:lnTo>
                <a:lnTo>
                  <a:pt x="77" y="524"/>
                </a:lnTo>
                <a:lnTo>
                  <a:pt x="79" y="524"/>
                </a:lnTo>
                <a:lnTo>
                  <a:pt x="80" y="523"/>
                </a:lnTo>
                <a:lnTo>
                  <a:pt x="80" y="523"/>
                </a:lnTo>
                <a:lnTo>
                  <a:pt x="80" y="523"/>
                </a:lnTo>
                <a:lnTo>
                  <a:pt x="79" y="523"/>
                </a:lnTo>
                <a:lnTo>
                  <a:pt x="77" y="523"/>
                </a:lnTo>
                <a:lnTo>
                  <a:pt x="76" y="522"/>
                </a:lnTo>
                <a:lnTo>
                  <a:pt x="76" y="522"/>
                </a:lnTo>
                <a:close/>
                <a:moveTo>
                  <a:pt x="79" y="512"/>
                </a:moveTo>
                <a:lnTo>
                  <a:pt x="79" y="512"/>
                </a:lnTo>
                <a:lnTo>
                  <a:pt x="79" y="514"/>
                </a:lnTo>
                <a:lnTo>
                  <a:pt x="79" y="516"/>
                </a:lnTo>
                <a:lnTo>
                  <a:pt x="80" y="517"/>
                </a:lnTo>
                <a:lnTo>
                  <a:pt x="80" y="517"/>
                </a:lnTo>
                <a:lnTo>
                  <a:pt x="80" y="513"/>
                </a:lnTo>
                <a:lnTo>
                  <a:pt x="80" y="512"/>
                </a:lnTo>
                <a:lnTo>
                  <a:pt x="79" y="512"/>
                </a:lnTo>
                <a:lnTo>
                  <a:pt x="79" y="512"/>
                </a:lnTo>
                <a:close/>
                <a:moveTo>
                  <a:pt x="77" y="512"/>
                </a:moveTo>
                <a:lnTo>
                  <a:pt x="77" y="512"/>
                </a:lnTo>
                <a:lnTo>
                  <a:pt x="76" y="513"/>
                </a:lnTo>
                <a:lnTo>
                  <a:pt x="76" y="514"/>
                </a:lnTo>
                <a:lnTo>
                  <a:pt x="76" y="519"/>
                </a:lnTo>
                <a:lnTo>
                  <a:pt x="76" y="519"/>
                </a:lnTo>
                <a:lnTo>
                  <a:pt x="77" y="519"/>
                </a:lnTo>
                <a:lnTo>
                  <a:pt x="77" y="521"/>
                </a:lnTo>
                <a:lnTo>
                  <a:pt x="79" y="521"/>
                </a:lnTo>
                <a:lnTo>
                  <a:pt x="79" y="521"/>
                </a:lnTo>
                <a:lnTo>
                  <a:pt x="77" y="517"/>
                </a:lnTo>
                <a:lnTo>
                  <a:pt x="77" y="512"/>
                </a:lnTo>
                <a:lnTo>
                  <a:pt x="77" y="512"/>
                </a:lnTo>
                <a:close/>
                <a:moveTo>
                  <a:pt x="333" y="642"/>
                </a:moveTo>
                <a:lnTo>
                  <a:pt x="333" y="642"/>
                </a:lnTo>
                <a:lnTo>
                  <a:pt x="335" y="639"/>
                </a:lnTo>
                <a:lnTo>
                  <a:pt x="337" y="638"/>
                </a:lnTo>
                <a:lnTo>
                  <a:pt x="337" y="638"/>
                </a:lnTo>
                <a:lnTo>
                  <a:pt x="336" y="639"/>
                </a:lnTo>
                <a:lnTo>
                  <a:pt x="336" y="639"/>
                </a:lnTo>
                <a:lnTo>
                  <a:pt x="336" y="639"/>
                </a:lnTo>
                <a:lnTo>
                  <a:pt x="336" y="641"/>
                </a:lnTo>
                <a:lnTo>
                  <a:pt x="336" y="641"/>
                </a:lnTo>
                <a:lnTo>
                  <a:pt x="335" y="641"/>
                </a:lnTo>
                <a:lnTo>
                  <a:pt x="333" y="642"/>
                </a:lnTo>
                <a:lnTo>
                  <a:pt x="333" y="642"/>
                </a:lnTo>
                <a:close/>
                <a:moveTo>
                  <a:pt x="40" y="220"/>
                </a:moveTo>
                <a:lnTo>
                  <a:pt x="40" y="220"/>
                </a:lnTo>
                <a:lnTo>
                  <a:pt x="40" y="220"/>
                </a:lnTo>
                <a:lnTo>
                  <a:pt x="40" y="221"/>
                </a:lnTo>
                <a:lnTo>
                  <a:pt x="40" y="224"/>
                </a:lnTo>
                <a:lnTo>
                  <a:pt x="40" y="224"/>
                </a:lnTo>
                <a:lnTo>
                  <a:pt x="39" y="223"/>
                </a:lnTo>
                <a:lnTo>
                  <a:pt x="39" y="221"/>
                </a:lnTo>
                <a:lnTo>
                  <a:pt x="40" y="220"/>
                </a:lnTo>
                <a:lnTo>
                  <a:pt x="40" y="220"/>
                </a:lnTo>
                <a:close/>
                <a:moveTo>
                  <a:pt x="126" y="677"/>
                </a:moveTo>
                <a:lnTo>
                  <a:pt x="126" y="677"/>
                </a:lnTo>
                <a:lnTo>
                  <a:pt x="122" y="678"/>
                </a:lnTo>
                <a:lnTo>
                  <a:pt x="120" y="678"/>
                </a:lnTo>
                <a:lnTo>
                  <a:pt x="117" y="678"/>
                </a:lnTo>
                <a:lnTo>
                  <a:pt x="117" y="678"/>
                </a:lnTo>
                <a:lnTo>
                  <a:pt x="117" y="677"/>
                </a:lnTo>
                <a:lnTo>
                  <a:pt x="118" y="677"/>
                </a:lnTo>
                <a:lnTo>
                  <a:pt x="120" y="678"/>
                </a:lnTo>
                <a:lnTo>
                  <a:pt x="120" y="678"/>
                </a:lnTo>
                <a:lnTo>
                  <a:pt x="122" y="677"/>
                </a:lnTo>
                <a:lnTo>
                  <a:pt x="126" y="677"/>
                </a:lnTo>
                <a:lnTo>
                  <a:pt x="126" y="677"/>
                </a:lnTo>
                <a:close/>
                <a:moveTo>
                  <a:pt x="47" y="646"/>
                </a:moveTo>
                <a:lnTo>
                  <a:pt x="47" y="646"/>
                </a:lnTo>
                <a:lnTo>
                  <a:pt x="46" y="643"/>
                </a:lnTo>
                <a:lnTo>
                  <a:pt x="43" y="638"/>
                </a:lnTo>
                <a:lnTo>
                  <a:pt x="43" y="638"/>
                </a:lnTo>
                <a:lnTo>
                  <a:pt x="46" y="642"/>
                </a:lnTo>
                <a:lnTo>
                  <a:pt x="47" y="646"/>
                </a:lnTo>
                <a:lnTo>
                  <a:pt x="47" y="646"/>
                </a:lnTo>
                <a:close/>
                <a:moveTo>
                  <a:pt x="71" y="274"/>
                </a:moveTo>
                <a:lnTo>
                  <a:pt x="71" y="274"/>
                </a:lnTo>
                <a:lnTo>
                  <a:pt x="72" y="275"/>
                </a:lnTo>
                <a:lnTo>
                  <a:pt x="72" y="277"/>
                </a:lnTo>
                <a:lnTo>
                  <a:pt x="71" y="282"/>
                </a:lnTo>
                <a:lnTo>
                  <a:pt x="71" y="282"/>
                </a:lnTo>
                <a:lnTo>
                  <a:pt x="72" y="284"/>
                </a:lnTo>
                <a:lnTo>
                  <a:pt x="71" y="285"/>
                </a:lnTo>
                <a:lnTo>
                  <a:pt x="70" y="287"/>
                </a:lnTo>
                <a:lnTo>
                  <a:pt x="70" y="287"/>
                </a:lnTo>
                <a:lnTo>
                  <a:pt x="71" y="279"/>
                </a:lnTo>
                <a:lnTo>
                  <a:pt x="71" y="274"/>
                </a:lnTo>
                <a:lnTo>
                  <a:pt x="71" y="274"/>
                </a:lnTo>
                <a:close/>
                <a:moveTo>
                  <a:pt x="53" y="201"/>
                </a:moveTo>
                <a:lnTo>
                  <a:pt x="53" y="201"/>
                </a:lnTo>
                <a:lnTo>
                  <a:pt x="53" y="204"/>
                </a:lnTo>
                <a:lnTo>
                  <a:pt x="53" y="204"/>
                </a:lnTo>
                <a:lnTo>
                  <a:pt x="48" y="205"/>
                </a:lnTo>
                <a:lnTo>
                  <a:pt x="48" y="205"/>
                </a:lnTo>
                <a:lnTo>
                  <a:pt x="51" y="203"/>
                </a:lnTo>
                <a:lnTo>
                  <a:pt x="53" y="201"/>
                </a:lnTo>
                <a:lnTo>
                  <a:pt x="53" y="201"/>
                </a:lnTo>
                <a:close/>
                <a:moveTo>
                  <a:pt x="72" y="262"/>
                </a:moveTo>
                <a:lnTo>
                  <a:pt x="72" y="262"/>
                </a:lnTo>
                <a:lnTo>
                  <a:pt x="74" y="263"/>
                </a:lnTo>
                <a:lnTo>
                  <a:pt x="74" y="265"/>
                </a:lnTo>
                <a:lnTo>
                  <a:pt x="74" y="269"/>
                </a:lnTo>
                <a:lnTo>
                  <a:pt x="74" y="269"/>
                </a:lnTo>
                <a:lnTo>
                  <a:pt x="72" y="268"/>
                </a:lnTo>
                <a:lnTo>
                  <a:pt x="72" y="265"/>
                </a:lnTo>
                <a:lnTo>
                  <a:pt x="72" y="262"/>
                </a:lnTo>
                <a:lnTo>
                  <a:pt x="72" y="262"/>
                </a:lnTo>
                <a:close/>
                <a:moveTo>
                  <a:pt x="70" y="315"/>
                </a:moveTo>
                <a:lnTo>
                  <a:pt x="70" y="315"/>
                </a:lnTo>
                <a:lnTo>
                  <a:pt x="70" y="305"/>
                </a:lnTo>
                <a:lnTo>
                  <a:pt x="70" y="305"/>
                </a:lnTo>
                <a:lnTo>
                  <a:pt x="71" y="309"/>
                </a:lnTo>
                <a:lnTo>
                  <a:pt x="70" y="313"/>
                </a:lnTo>
                <a:lnTo>
                  <a:pt x="70" y="318"/>
                </a:lnTo>
                <a:lnTo>
                  <a:pt x="70" y="323"/>
                </a:lnTo>
                <a:lnTo>
                  <a:pt x="70" y="323"/>
                </a:lnTo>
                <a:lnTo>
                  <a:pt x="69" y="323"/>
                </a:lnTo>
                <a:lnTo>
                  <a:pt x="69" y="320"/>
                </a:lnTo>
                <a:lnTo>
                  <a:pt x="70" y="315"/>
                </a:lnTo>
                <a:lnTo>
                  <a:pt x="70" y="315"/>
                </a:lnTo>
                <a:close/>
                <a:moveTo>
                  <a:pt x="56" y="198"/>
                </a:moveTo>
                <a:lnTo>
                  <a:pt x="56" y="204"/>
                </a:lnTo>
                <a:lnTo>
                  <a:pt x="56" y="204"/>
                </a:lnTo>
                <a:lnTo>
                  <a:pt x="54" y="200"/>
                </a:lnTo>
                <a:lnTo>
                  <a:pt x="54" y="199"/>
                </a:lnTo>
                <a:lnTo>
                  <a:pt x="56" y="198"/>
                </a:lnTo>
                <a:lnTo>
                  <a:pt x="56" y="198"/>
                </a:lnTo>
                <a:close/>
                <a:moveTo>
                  <a:pt x="54" y="181"/>
                </a:moveTo>
                <a:lnTo>
                  <a:pt x="54" y="181"/>
                </a:lnTo>
                <a:lnTo>
                  <a:pt x="56" y="183"/>
                </a:lnTo>
                <a:lnTo>
                  <a:pt x="54" y="185"/>
                </a:lnTo>
                <a:lnTo>
                  <a:pt x="54" y="185"/>
                </a:lnTo>
                <a:lnTo>
                  <a:pt x="54" y="183"/>
                </a:lnTo>
                <a:lnTo>
                  <a:pt x="54" y="181"/>
                </a:lnTo>
                <a:lnTo>
                  <a:pt x="54" y="181"/>
                </a:lnTo>
                <a:close/>
                <a:moveTo>
                  <a:pt x="56" y="191"/>
                </a:moveTo>
                <a:lnTo>
                  <a:pt x="56" y="191"/>
                </a:lnTo>
                <a:lnTo>
                  <a:pt x="56" y="194"/>
                </a:lnTo>
                <a:lnTo>
                  <a:pt x="54" y="196"/>
                </a:lnTo>
                <a:lnTo>
                  <a:pt x="54" y="196"/>
                </a:lnTo>
                <a:lnTo>
                  <a:pt x="54" y="195"/>
                </a:lnTo>
                <a:lnTo>
                  <a:pt x="53" y="191"/>
                </a:lnTo>
                <a:lnTo>
                  <a:pt x="53" y="191"/>
                </a:lnTo>
                <a:lnTo>
                  <a:pt x="54" y="191"/>
                </a:lnTo>
                <a:lnTo>
                  <a:pt x="56" y="191"/>
                </a:lnTo>
                <a:lnTo>
                  <a:pt x="56" y="191"/>
                </a:lnTo>
                <a:close/>
                <a:moveTo>
                  <a:pt x="42" y="248"/>
                </a:moveTo>
                <a:lnTo>
                  <a:pt x="42" y="248"/>
                </a:lnTo>
                <a:lnTo>
                  <a:pt x="41" y="249"/>
                </a:lnTo>
                <a:lnTo>
                  <a:pt x="42" y="250"/>
                </a:lnTo>
                <a:lnTo>
                  <a:pt x="42" y="252"/>
                </a:lnTo>
                <a:lnTo>
                  <a:pt x="42" y="252"/>
                </a:lnTo>
                <a:lnTo>
                  <a:pt x="41" y="253"/>
                </a:lnTo>
                <a:lnTo>
                  <a:pt x="41" y="254"/>
                </a:lnTo>
                <a:lnTo>
                  <a:pt x="42" y="257"/>
                </a:lnTo>
                <a:lnTo>
                  <a:pt x="42" y="258"/>
                </a:lnTo>
                <a:lnTo>
                  <a:pt x="42" y="258"/>
                </a:lnTo>
                <a:lnTo>
                  <a:pt x="40" y="257"/>
                </a:lnTo>
                <a:lnTo>
                  <a:pt x="40" y="257"/>
                </a:lnTo>
                <a:lnTo>
                  <a:pt x="40" y="254"/>
                </a:lnTo>
                <a:lnTo>
                  <a:pt x="40" y="253"/>
                </a:lnTo>
                <a:lnTo>
                  <a:pt x="41" y="253"/>
                </a:lnTo>
                <a:lnTo>
                  <a:pt x="41" y="253"/>
                </a:lnTo>
                <a:lnTo>
                  <a:pt x="40" y="249"/>
                </a:lnTo>
                <a:lnTo>
                  <a:pt x="40" y="248"/>
                </a:lnTo>
                <a:lnTo>
                  <a:pt x="42" y="248"/>
                </a:lnTo>
                <a:lnTo>
                  <a:pt x="42" y="248"/>
                </a:lnTo>
                <a:close/>
                <a:moveTo>
                  <a:pt x="435" y="644"/>
                </a:moveTo>
                <a:lnTo>
                  <a:pt x="435" y="644"/>
                </a:lnTo>
                <a:lnTo>
                  <a:pt x="429" y="646"/>
                </a:lnTo>
                <a:lnTo>
                  <a:pt x="423" y="646"/>
                </a:lnTo>
                <a:lnTo>
                  <a:pt x="423" y="646"/>
                </a:lnTo>
                <a:lnTo>
                  <a:pt x="428" y="644"/>
                </a:lnTo>
                <a:lnTo>
                  <a:pt x="434" y="643"/>
                </a:lnTo>
                <a:lnTo>
                  <a:pt x="434" y="643"/>
                </a:lnTo>
                <a:lnTo>
                  <a:pt x="434" y="643"/>
                </a:lnTo>
                <a:lnTo>
                  <a:pt x="435" y="644"/>
                </a:lnTo>
                <a:lnTo>
                  <a:pt x="435" y="644"/>
                </a:lnTo>
                <a:close/>
                <a:moveTo>
                  <a:pt x="188" y="621"/>
                </a:moveTo>
                <a:lnTo>
                  <a:pt x="192" y="621"/>
                </a:lnTo>
                <a:lnTo>
                  <a:pt x="192" y="621"/>
                </a:lnTo>
                <a:lnTo>
                  <a:pt x="190" y="622"/>
                </a:lnTo>
                <a:lnTo>
                  <a:pt x="188" y="622"/>
                </a:lnTo>
                <a:lnTo>
                  <a:pt x="188" y="621"/>
                </a:lnTo>
                <a:lnTo>
                  <a:pt x="188" y="621"/>
                </a:lnTo>
                <a:close/>
                <a:moveTo>
                  <a:pt x="534" y="576"/>
                </a:moveTo>
                <a:lnTo>
                  <a:pt x="534" y="576"/>
                </a:lnTo>
                <a:lnTo>
                  <a:pt x="535" y="574"/>
                </a:lnTo>
                <a:lnTo>
                  <a:pt x="538" y="573"/>
                </a:lnTo>
                <a:lnTo>
                  <a:pt x="538" y="573"/>
                </a:lnTo>
                <a:lnTo>
                  <a:pt x="539" y="574"/>
                </a:lnTo>
                <a:lnTo>
                  <a:pt x="540" y="574"/>
                </a:lnTo>
                <a:lnTo>
                  <a:pt x="540" y="576"/>
                </a:lnTo>
                <a:lnTo>
                  <a:pt x="540" y="576"/>
                </a:lnTo>
                <a:lnTo>
                  <a:pt x="538" y="576"/>
                </a:lnTo>
                <a:lnTo>
                  <a:pt x="534" y="576"/>
                </a:lnTo>
                <a:lnTo>
                  <a:pt x="534" y="576"/>
                </a:lnTo>
                <a:close/>
                <a:moveTo>
                  <a:pt x="216" y="617"/>
                </a:moveTo>
                <a:lnTo>
                  <a:pt x="216" y="617"/>
                </a:lnTo>
                <a:lnTo>
                  <a:pt x="219" y="617"/>
                </a:lnTo>
                <a:lnTo>
                  <a:pt x="222" y="617"/>
                </a:lnTo>
                <a:lnTo>
                  <a:pt x="222" y="617"/>
                </a:lnTo>
                <a:lnTo>
                  <a:pt x="226" y="616"/>
                </a:lnTo>
                <a:lnTo>
                  <a:pt x="227" y="616"/>
                </a:lnTo>
                <a:lnTo>
                  <a:pt x="228" y="617"/>
                </a:lnTo>
                <a:lnTo>
                  <a:pt x="228" y="617"/>
                </a:lnTo>
                <a:lnTo>
                  <a:pt x="221" y="618"/>
                </a:lnTo>
                <a:lnTo>
                  <a:pt x="217" y="618"/>
                </a:lnTo>
                <a:lnTo>
                  <a:pt x="216" y="618"/>
                </a:lnTo>
                <a:lnTo>
                  <a:pt x="216" y="617"/>
                </a:lnTo>
                <a:lnTo>
                  <a:pt x="216" y="617"/>
                </a:lnTo>
                <a:close/>
                <a:moveTo>
                  <a:pt x="360" y="599"/>
                </a:moveTo>
                <a:lnTo>
                  <a:pt x="360" y="599"/>
                </a:lnTo>
                <a:lnTo>
                  <a:pt x="360" y="598"/>
                </a:lnTo>
                <a:lnTo>
                  <a:pt x="361" y="598"/>
                </a:lnTo>
                <a:lnTo>
                  <a:pt x="364" y="597"/>
                </a:lnTo>
                <a:lnTo>
                  <a:pt x="365" y="597"/>
                </a:lnTo>
                <a:lnTo>
                  <a:pt x="365" y="597"/>
                </a:lnTo>
                <a:lnTo>
                  <a:pt x="366" y="597"/>
                </a:lnTo>
                <a:lnTo>
                  <a:pt x="367" y="597"/>
                </a:lnTo>
                <a:lnTo>
                  <a:pt x="367" y="597"/>
                </a:lnTo>
                <a:lnTo>
                  <a:pt x="366" y="598"/>
                </a:lnTo>
                <a:lnTo>
                  <a:pt x="364" y="598"/>
                </a:lnTo>
                <a:lnTo>
                  <a:pt x="361" y="598"/>
                </a:lnTo>
                <a:lnTo>
                  <a:pt x="360" y="599"/>
                </a:lnTo>
                <a:lnTo>
                  <a:pt x="360" y="599"/>
                </a:lnTo>
                <a:close/>
                <a:moveTo>
                  <a:pt x="252" y="618"/>
                </a:moveTo>
                <a:lnTo>
                  <a:pt x="252" y="618"/>
                </a:lnTo>
                <a:lnTo>
                  <a:pt x="254" y="618"/>
                </a:lnTo>
                <a:lnTo>
                  <a:pt x="255" y="619"/>
                </a:lnTo>
                <a:lnTo>
                  <a:pt x="255" y="619"/>
                </a:lnTo>
                <a:lnTo>
                  <a:pt x="252" y="619"/>
                </a:lnTo>
                <a:lnTo>
                  <a:pt x="252" y="619"/>
                </a:lnTo>
                <a:lnTo>
                  <a:pt x="252" y="618"/>
                </a:lnTo>
                <a:lnTo>
                  <a:pt x="252" y="618"/>
                </a:lnTo>
                <a:close/>
                <a:moveTo>
                  <a:pt x="213" y="623"/>
                </a:moveTo>
                <a:lnTo>
                  <a:pt x="213" y="623"/>
                </a:lnTo>
                <a:lnTo>
                  <a:pt x="213" y="622"/>
                </a:lnTo>
                <a:lnTo>
                  <a:pt x="214" y="622"/>
                </a:lnTo>
                <a:lnTo>
                  <a:pt x="215" y="622"/>
                </a:lnTo>
                <a:lnTo>
                  <a:pt x="215" y="621"/>
                </a:lnTo>
                <a:lnTo>
                  <a:pt x="215" y="621"/>
                </a:lnTo>
                <a:lnTo>
                  <a:pt x="216" y="622"/>
                </a:lnTo>
                <a:lnTo>
                  <a:pt x="217" y="621"/>
                </a:lnTo>
                <a:lnTo>
                  <a:pt x="219" y="621"/>
                </a:lnTo>
                <a:lnTo>
                  <a:pt x="220" y="622"/>
                </a:lnTo>
                <a:lnTo>
                  <a:pt x="220" y="622"/>
                </a:lnTo>
                <a:lnTo>
                  <a:pt x="216" y="622"/>
                </a:lnTo>
                <a:lnTo>
                  <a:pt x="213" y="623"/>
                </a:lnTo>
                <a:lnTo>
                  <a:pt x="213" y="623"/>
                </a:lnTo>
                <a:close/>
                <a:moveTo>
                  <a:pt x="194" y="626"/>
                </a:moveTo>
                <a:lnTo>
                  <a:pt x="194" y="626"/>
                </a:lnTo>
                <a:lnTo>
                  <a:pt x="197" y="626"/>
                </a:lnTo>
                <a:lnTo>
                  <a:pt x="199" y="626"/>
                </a:lnTo>
                <a:lnTo>
                  <a:pt x="199" y="626"/>
                </a:lnTo>
                <a:lnTo>
                  <a:pt x="197" y="627"/>
                </a:lnTo>
                <a:lnTo>
                  <a:pt x="194" y="627"/>
                </a:lnTo>
                <a:lnTo>
                  <a:pt x="194" y="626"/>
                </a:lnTo>
                <a:lnTo>
                  <a:pt x="194" y="626"/>
                </a:lnTo>
                <a:close/>
                <a:moveTo>
                  <a:pt x="215" y="624"/>
                </a:moveTo>
                <a:lnTo>
                  <a:pt x="215" y="624"/>
                </a:lnTo>
                <a:lnTo>
                  <a:pt x="217" y="624"/>
                </a:lnTo>
                <a:lnTo>
                  <a:pt x="219" y="624"/>
                </a:lnTo>
                <a:lnTo>
                  <a:pt x="219" y="626"/>
                </a:lnTo>
                <a:lnTo>
                  <a:pt x="219" y="626"/>
                </a:lnTo>
                <a:lnTo>
                  <a:pt x="216" y="626"/>
                </a:lnTo>
                <a:lnTo>
                  <a:pt x="215" y="626"/>
                </a:lnTo>
                <a:lnTo>
                  <a:pt x="215" y="624"/>
                </a:lnTo>
                <a:lnTo>
                  <a:pt x="215" y="624"/>
                </a:lnTo>
                <a:close/>
                <a:moveTo>
                  <a:pt x="222" y="626"/>
                </a:moveTo>
                <a:lnTo>
                  <a:pt x="222" y="626"/>
                </a:lnTo>
                <a:lnTo>
                  <a:pt x="222" y="624"/>
                </a:lnTo>
                <a:lnTo>
                  <a:pt x="221" y="624"/>
                </a:lnTo>
                <a:lnTo>
                  <a:pt x="220" y="624"/>
                </a:lnTo>
                <a:lnTo>
                  <a:pt x="220" y="623"/>
                </a:lnTo>
                <a:lnTo>
                  <a:pt x="220" y="623"/>
                </a:lnTo>
                <a:lnTo>
                  <a:pt x="222" y="623"/>
                </a:lnTo>
                <a:lnTo>
                  <a:pt x="225" y="624"/>
                </a:lnTo>
                <a:lnTo>
                  <a:pt x="225" y="624"/>
                </a:lnTo>
                <a:lnTo>
                  <a:pt x="223" y="626"/>
                </a:lnTo>
                <a:lnTo>
                  <a:pt x="222" y="626"/>
                </a:lnTo>
                <a:lnTo>
                  <a:pt x="222" y="626"/>
                </a:lnTo>
                <a:close/>
                <a:moveTo>
                  <a:pt x="463" y="639"/>
                </a:moveTo>
                <a:lnTo>
                  <a:pt x="463" y="639"/>
                </a:lnTo>
                <a:lnTo>
                  <a:pt x="461" y="641"/>
                </a:lnTo>
                <a:lnTo>
                  <a:pt x="460" y="642"/>
                </a:lnTo>
                <a:lnTo>
                  <a:pt x="457" y="642"/>
                </a:lnTo>
                <a:lnTo>
                  <a:pt x="457" y="642"/>
                </a:lnTo>
                <a:lnTo>
                  <a:pt x="442" y="643"/>
                </a:lnTo>
                <a:lnTo>
                  <a:pt x="442" y="643"/>
                </a:lnTo>
                <a:lnTo>
                  <a:pt x="439" y="644"/>
                </a:lnTo>
                <a:lnTo>
                  <a:pt x="437" y="644"/>
                </a:lnTo>
                <a:lnTo>
                  <a:pt x="436" y="643"/>
                </a:lnTo>
                <a:lnTo>
                  <a:pt x="436" y="643"/>
                </a:lnTo>
                <a:lnTo>
                  <a:pt x="440" y="643"/>
                </a:lnTo>
                <a:lnTo>
                  <a:pt x="442" y="642"/>
                </a:lnTo>
                <a:lnTo>
                  <a:pt x="449" y="641"/>
                </a:lnTo>
                <a:lnTo>
                  <a:pt x="449" y="641"/>
                </a:lnTo>
                <a:lnTo>
                  <a:pt x="463" y="639"/>
                </a:lnTo>
                <a:lnTo>
                  <a:pt x="463" y="639"/>
                </a:lnTo>
                <a:close/>
                <a:moveTo>
                  <a:pt x="413" y="647"/>
                </a:moveTo>
                <a:lnTo>
                  <a:pt x="413" y="647"/>
                </a:lnTo>
                <a:lnTo>
                  <a:pt x="410" y="647"/>
                </a:lnTo>
                <a:lnTo>
                  <a:pt x="407" y="647"/>
                </a:lnTo>
                <a:lnTo>
                  <a:pt x="407" y="647"/>
                </a:lnTo>
                <a:lnTo>
                  <a:pt x="408" y="646"/>
                </a:lnTo>
                <a:lnTo>
                  <a:pt x="410" y="646"/>
                </a:lnTo>
                <a:lnTo>
                  <a:pt x="413" y="647"/>
                </a:lnTo>
                <a:lnTo>
                  <a:pt x="413" y="647"/>
                </a:lnTo>
                <a:close/>
                <a:moveTo>
                  <a:pt x="379" y="649"/>
                </a:moveTo>
                <a:lnTo>
                  <a:pt x="379" y="649"/>
                </a:lnTo>
                <a:lnTo>
                  <a:pt x="378" y="651"/>
                </a:lnTo>
                <a:lnTo>
                  <a:pt x="376" y="651"/>
                </a:lnTo>
                <a:lnTo>
                  <a:pt x="376" y="651"/>
                </a:lnTo>
                <a:lnTo>
                  <a:pt x="376" y="649"/>
                </a:lnTo>
                <a:lnTo>
                  <a:pt x="377" y="649"/>
                </a:lnTo>
                <a:lnTo>
                  <a:pt x="379" y="649"/>
                </a:lnTo>
                <a:lnTo>
                  <a:pt x="379" y="649"/>
                </a:lnTo>
                <a:close/>
                <a:moveTo>
                  <a:pt x="406" y="647"/>
                </a:moveTo>
                <a:lnTo>
                  <a:pt x="406" y="647"/>
                </a:lnTo>
                <a:lnTo>
                  <a:pt x="405" y="648"/>
                </a:lnTo>
                <a:lnTo>
                  <a:pt x="402" y="648"/>
                </a:lnTo>
                <a:lnTo>
                  <a:pt x="399" y="648"/>
                </a:lnTo>
                <a:lnTo>
                  <a:pt x="399" y="648"/>
                </a:lnTo>
                <a:lnTo>
                  <a:pt x="400" y="647"/>
                </a:lnTo>
                <a:lnTo>
                  <a:pt x="402" y="647"/>
                </a:lnTo>
                <a:lnTo>
                  <a:pt x="406" y="647"/>
                </a:lnTo>
                <a:lnTo>
                  <a:pt x="406" y="647"/>
                </a:lnTo>
                <a:close/>
                <a:moveTo>
                  <a:pt x="506" y="634"/>
                </a:moveTo>
                <a:lnTo>
                  <a:pt x="506" y="634"/>
                </a:lnTo>
                <a:lnTo>
                  <a:pt x="503" y="636"/>
                </a:lnTo>
                <a:lnTo>
                  <a:pt x="500" y="636"/>
                </a:lnTo>
                <a:lnTo>
                  <a:pt x="500" y="636"/>
                </a:lnTo>
                <a:lnTo>
                  <a:pt x="501" y="634"/>
                </a:lnTo>
                <a:lnTo>
                  <a:pt x="503" y="634"/>
                </a:lnTo>
                <a:lnTo>
                  <a:pt x="506" y="634"/>
                </a:lnTo>
                <a:lnTo>
                  <a:pt x="506" y="634"/>
                </a:lnTo>
                <a:close/>
                <a:moveTo>
                  <a:pt x="551" y="628"/>
                </a:moveTo>
                <a:lnTo>
                  <a:pt x="551" y="628"/>
                </a:lnTo>
                <a:lnTo>
                  <a:pt x="551" y="629"/>
                </a:lnTo>
                <a:lnTo>
                  <a:pt x="550" y="629"/>
                </a:lnTo>
                <a:lnTo>
                  <a:pt x="548" y="629"/>
                </a:lnTo>
                <a:lnTo>
                  <a:pt x="548" y="629"/>
                </a:lnTo>
                <a:lnTo>
                  <a:pt x="532" y="632"/>
                </a:lnTo>
                <a:lnTo>
                  <a:pt x="532" y="632"/>
                </a:lnTo>
                <a:lnTo>
                  <a:pt x="533" y="629"/>
                </a:lnTo>
                <a:lnTo>
                  <a:pt x="534" y="629"/>
                </a:lnTo>
                <a:lnTo>
                  <a:pt x="536" y="631"/>
                </a:lnTo>
                <a:lnTo>
                  <a:pt x="536" y="631"/>
                </a:lnTo>
                <a:lnTo>
                  <a:pt x="551" y="628"/>
                </a:lnTo>
                <a:lnTo>
                  <a:pt x="551" y="628"/>
                </a:lnTo>
                <a:close/>
                <a:moveTo>
                  <a:pt x="470" y="639"/>
                </a:moveTo>
                <a:lnTo>
                  <a:pt x="470" y="639"/>
                </a:lnTo>
                <a:lnTo>
                  <a:pt x="469" y="641"/>
                </a:lnTo>
                <a:lnTo>
                  <a:pt x="466" y="641"/>
                </a:lnTo>
                <a:lnTo>
                  <a:pt x="464" y="641"/>
                </a:lnTo>
                <a:lnTo>
                  <a:pt x="464" y="639"/>
                </a:lnTo>
                <a:lnTo>
                  <a:pt x="464" y="639"/>
                </a:lnTo>
                <a:lnTo>
                  <a:pt x="466" y="639"/>
                </a:lnTo>
                <a:lnTo>
                  <a:pt x="470" y="639"/>
                </a:lnTo>
                <a:lnTo>
                  <a:pt x="470" y="639"/>
                </a:lnTo>
                <a:close/>
                <a:moveTo>
                  <a:pt x="499" y="636"/>
                </a:moveTo>
                <a:lnTo>
                  <a:pt x="499" y="636"/>
                </a:lnTo>
                <a:lnTo>
                  <a:pt x="499" y="636"/>
                </a:lnTo>
                <a:lnTo>
                  <a:pt x="498" y="637"/>
                </a:lnTo>
                <a:lnTo>
                  <a:pt x="495" y="636"/>
                </a:lnTo>
                <a:lnTo>
                  <a:pt x="495" y="636"/>
                </a:lnTo>
                <a:lnTo>
                  <a:pt x="495" y="636"/>
                </a:lnTo>
                <a:lnTo>
                  <a:pt x="497" y="636"/>
                </a:lnTo>
                <a:lnTo>
                  <a:pt x="499" y="636"/>
                </a:lnTo>
                <a:lnTo>
                  <a:pt x="499" y="636"/>
                </a:lnTo>
                <a:close/>
                <a:moveTo>
                  <a:pt x="134" y="631"/>
                </a:moveTo>
                <a:lnTo>
                  <a:pt x="134" y="631"/>
                </a:lnTo>
                <a:lnTo>
                  <a:pt x="135" y="631"/>
                </a:lnTo>
                <a:lnTo>
                  <a:pt x="137" y="629"/>
                </a:lnTo>
                <a:lnTo>
                  <a:pt x="141" y="629"/>
                </a:lnTo>
                <a:lnTo>
                  <a:pt x="141" y="629"/>
                </a:lnTo>
                <a:lnTo>
                  <a:pt x="140" y="629"/>
                </a:lnTo>
                <a:lnTo>
                  <a:pt x="138" y="631"/>
                </a:lnTo>
                <a:lnTo>
                  <a:pt x="134" y="631"/>
                </a:lnTo>
                <a:lnTo>
                  <a:pt x="134" y="631"/>
                </a:lnTo>
                <a:close/>
                <a:moveTo>
                  <a:pt x="77" y="418"/>
                </a:moveTo>
                <a:lnTo>
                  <a:pt x="77" y="418"/>
                </a:lnTo>
                <a:lnTo>
                  <a:pt x="79" y="419"/>
                </a:lnTo>
                <a:lnTo>
                  <a:pt x="80" y="422"/>
                </a:lnTo>
                <a:lnTo>
                  <a:pt x="80" y="422"/>
                </a:lnTo>
                <a:lnTo>
                  <a:pt x="81" y="420"/>
                </a:lnTo>
                <a:lnTo>
                  <a:pt x="81" y="420"/>
                </a:lnTo>
                <a:lnTo>
                  <a:pt x="81" y="420"/>
                </a:lnTo>
                <a:lnTo>
                  <a:pt x="81" y="422"/>
                </a:lnTo>
                <a:lnTo>
                  <a:pt x="80" y="422"/>
                </a:lnTo>
                <a:lnTo>
                  <a:pt x="80" y="423"/>
                </a:lnTo>
                <a:lnTo>
                  <a:pt x="80" y="423"/>
                </a:lnTo>
                <a:lnTo>
                  <a:pt x="79" y="420"/>
                </a:lnTo>
                <a:lnTo>
                  <a:pt x="77" y="419"/>
                </a:lnTo>
                <a:lnTo>
                  <a:pt x="77" y="418"/>
                </a:lnTo>
                <a:lnTo>
                  <a:pt x="77" y="418"/>
                </a:lnTo>
                <a:close/>
                <a:moveTo>
                  <a:pt x="79" y="403"/>
                </a:moveTo>
                <a:lnTo>
                  <a:pt x="79" y="403"/>
                </a:lnTo>
                <a:lnTo>
                  <a:pt x="81" y="404"/>
                </a:lnTo>
                <a:lnTo>
                  <a:pt x="81" y="405"/>
                </a:lnTo>
                <a:lnTo>
                  <a:pt x="80" y="408"/>
                </a:lnTo>
                <a:lnTo>
                  <a:pt x="80" y="408"/>
                </a:lnTo>
                <a:lnTo>
                  <a:pt x="79" y="408"/>
                </a:lnTo>
                <a:lnTo>
                  <a:pt x="79" y="407"/>
                </a:lnTo>
                <a:lnTo>
                  <a:pt x="79" y="403"/>
                </a:lnTo>
                <a:lnTo>
                  <a:pt x="79" y="403"/>
                </a:lnTo>
                <a:close/>
                <a:moveTo>
                  <a:pt x="86" y="423"/>
                </a:moveTo>
                <a:lnTo>
                  <a:pt x="86" y="423"/>
                </a:lnTo>
                <a:lnTo>
                  <a:pt x="86" y="425"/>
                </a:lnTo>
                <a:lnTo>
                  <a:pt x="85" y="427"/>
                </a:lnTo>
                <a:lnTo>
                  <a:pt x="83" y="427"/>
                </a:lnTo>
                <a:lnTo>
                  <a:pt x="83" y="427"/>
                </a:lnTo>
                <a:lnTo>
                  <a:pt x="85" y="427"/>
                </a:lnTo>
                <a:lnTo>
                  <a:pt x="85" y="425"/>
                </a:lnTo>
                <a:lnTo>
                  <a:pt x="85" y="424"/>
                </a:lnTo>
                <a:lnTo>
                  <a:pt x="86" y="423"/>
                </a:lnTo>
                <a:lnTo>
                  <a:pt x="86" y="423"/>
                </a:lnTo>
                <a:close/>
                <a:moveTo>
                  <a:pt x="85" y="409"/>
                </a:moveTo>
                <a:lnTo>
                  <a:pt x="85" y="409"/>
                </a:lnTo>
                <a:lnTo>
                  <a:pt x="85" y="410"/>
                </a:lnTo>
                <a:lnTo>
                  <a:pt x="85" y="412"/>
                </a:lnTo>
                <a:lnTo>
                  <a:pt x="83" y="414"/>
                </a:lnTo>
                <a:lnTo>
                  <a:pt x="83" y="414"/>
                </a:lnTo>
                <a:lnTo>
                  <a:pt x="83" y="415"/>
                </a:lnTo>
                <a:lnTo>
                  <a:pt x="83" y="417"/>
                </a:lnTo>
                <a:lnTo>
                  <a:pt x="83" y="417"/>
                </a:lnTo>
                <a:lnTo>
                  <a:pt x="82" y="415"/>
                </a:lnTo>
                <a:lnTo>
                  <a:pt x="83" y="413"/>
                </a:lnTo>
                <a:lnTo>
                  <a:pt x="85" y="409"/>
                </a:lnTo>
                <a:lnTo>
                  <a:pt x="85" y="409"/>
                </a:lnTo>
                <a:close/>
                <a:moveTo>
                  <a:pt x="81" y="423"/>
                </a:moveTo>
                <a:lnTo>
                  <a:pt x="81" y="423"/>
                </a:lnTo>
                <a:lnTo>
                  <a:pt x="82" y="424"/>
                </a:lnTo>
                <a:lnTo>
                  <a:pt x="81" y="425"/>
                </a:lnTo>
                <a:lnTo>
                  <a:pt x="81" y="425"/>
                </a:lnTo>
                <a:lnTo>
                  <a:pt x="82" y="427"/>
                </a:lnTo>
                <a:lnTo>
                  <a:pt x="82" y="427"/>
                </a:lnTo>
                <a:lnTo>
                  <a:pt x="82" y="428"/>
                </a:lnTo>
                <a:lnTo>
                  <a:pt x="82" y="428"/>
                </a:lnTo>
                <a:lnTo>
                  <a:pt x="82" y="428"/>
                </a:lnTo>
                <a:lnTo>
                  <a:pt x="83" y="429"/>
                </a:lnTo>
                <a:lnTo>
                  <a:pt x="83" y="430"/>
                </a:lnTo>
                <a:lnTo>
                  <a:pt x="83" y="432"/>
                </a:lnTo>
                <a:lnTo>
                  <a:pt x="83" y="432"/>
                </a:lnTo>
                <a:lnTo>
                  <a:pt x="83" y="432"/>
                </a:lnTo>
                <a:lnTo>
                  <a:pt x="82" y="432"/>
                </a:lnTo>
                <a:lnTo>
                  <a:pt x="82" y="429"/>
                </a:lnTo>
                <a:lnTo>
                  <a:pt x="82" y="429"/>
                </a:lnTo>
                <a:lnTo>
                  <a:pt x="81" y="429"/>
                </a:lnTo>
                <a:lnTo>
                  <a:pt x="80" y="429"/>
                </a:lnTo>
                <a:lnTo>
                  <a:pt x="80" y="430"/>
                </a:lnTo>
                <a:lnTo>
                  <a:pt x="80" y="430"/>
                </a:lnTo>
                <a:lnTo>
                  <a:pt x="79" y="429"/>
                </a:lnTo>
                <a:lnTo>
                  <a:pt x="80" y="429"/>
                </a:lnTo>
                <a:lnTo>
                  <a:pt x="80" y="428"/>
                </a:lnTo>
                <a:lnTo>
                  <a:pt x="80" y="428"/>
                </a:lnTo>
                <a:lnTo>
                  <a:pt x="80" y="428"/>
                </a:lnTo>
                <a:lnTo>
                  <a:pt x="80" y="428"/>
                </a:lnTo>
                <a:lnTo>
                  <a:pt x="80" y="428"/>
                </a:lnTo>
                <a:lnTo>
                  <a:pt x="80" y="425"/>
                </a:lnTo>
                <a:lnTo>
                  <a:pt x="80" y="423"/>
                </a:lnTo>
                <a:lnTo>
                  <a:pt x="80" y="423"/>
                </a:lnTo>
                <a:lnTo>
                  <a:pt x="81" y="423"/>
                </a:lnTo>
                <a:lnTo>
                  <a:pt x="81" y="423"/>
                </a:lnTo>
                <a:close/>
                <a:moveTo>
                  <a:pt x="81" y="457"/>
                </a:moveTo>
                <a:lnTo>
                  <a:pt x="81" y="457"/>
                </a:lnTo>
                <a:lnTo>
                  <a:pt x="82" y="459"/>
                </a:lnTo>
                <a:lnTo>
                  <a:pt x="82" y="462"/>
                </a:lnTo>
                <a:lnTo>
                  <a:pt x="82" y="464"/>
                </a:lnTo>
                <a:lnTo>
                  <a:pt x="82" y="464"/>
                </a:lnTo>
                <a:lnTo>
                  <a:pt x="81" y="464"/>
                </a:lnTo>
                <a:lnTo>
                  <a:pt x="81" y="465"/>
                </a:lnTo>
                <a:lnTo>
                  <a:pt x="81" y="465"/>
                </a:lnTo>
                <a:lnTo>
                  <a:pt x="80" y="464"/>
                </a:lnTo>
                <a:lnTo>
                  <a:pt x="79" y="462"/>
                </a:lnTo>
                <a:lnTo>
                  <a:pt x="80" y="460"/>
                </a:lnTo>
                <a:lnTo>
                  <a:pt x="81" y="458"/>
                </a:lnTo>
                <a:lnTo>
                  <a:pt x="81" y="458"/>
                </a:lnTo>
                <a:lnTo>
                  <a:pt x="79" y="459"/>
                </a:lnTo>
                <a:lnTo>
                  <a:pt x="77" y="458"/>
                </a:lnTo>
                <a:lnTo>
                  <a:pt x="77" y="458"/>
                </a:lnTo>
                <a:lnTo>
                  <a:pt x="77" y="464"/>
                </a:lnTo>
                <a:lnTo>
                  <a:pt x="76" y="467"/>
                </a:lnTo>
                <a:lnTo>
                  <a:pt x="75" y="468"/>
                </a:lnTo>
                <a:lnTo>
                  <a:pt x="75" y="468"/>
                </a:lnTo>
                <a:lnTo>
                  <a:pt x="75" y="465"/>
                </a:lnTo>
                <a:lnTo>
                  <a:pt x="76" y="462"/>
                </a:lnTo>
                <a:lnTo>
                  <a:pt x="76" y="462"/>
                </a:lnTo>
                <a:lnTo>
                  <a:pt x="75" y="462"/>
                </a:lnTo>
                <a:lnTo>
                  <a:pt x="75" y="460"/>
                </a:lnTo>
                <a:lnTo>
                  <a:pt x="75" y="462"/>
                </a:lnTo>
                <a:lnTo>
                  <a:pt x="75" y="462"/>
                </a:lnTo>
                <a:lnTo>
                  <a:pt x="74" y="458"/>
                </a:lnTo>
                <a:lnTo>
                  <a:pt x="74" y="454"/>
                </a:lnTo>
                <a:lnTo>
                  <a:pt x="75" y="450"/>
                </a:lnTo>
                <a:lnTo>
                  <a:pt x="74" y="448"/>
                </a:lnTo>
                <a:lnTo>
                  <a:pt x="74" y="448"/>
                </a:lnTo>
                <a:lnTo>
                  <a:pt x="75" y="449"/>
                </a:lnTo>
                <a:lnTo>
                  <a:pt x="76" y="450"/>
                </a:lnTo>
                <a:lnTo>
                  <a:pt x="76" y="453"/>
                </a:lnTo>
                <a:lnTo>
                  <a:pt x="76" y="453"/>
                </a:lnTo>
                <a:lnTo>
                  <a:pt x="77" y="453"/>
                </a:lnTo>
                <a:lnTo>
                  <a:pt x="77" y="453"/>
                </a:lnTo>
                <a:lnTo>
                  <a:pt x="79" y="452"/>
                </a:lnTo>
                <a:lnTo>
                  <a:pt x="77" y="450"/>
                </a:lnTo>
                <a:lnTo>
                  <a:pt x="77" y="450"/>
                </a:lnTo>
                <a:lnTo>
                  <a:pt x="79" y="450"/>
                </a:lnTo>
                <a:lnTo>
                  <a:pt x="79" y="452"/>
                </a:lnTo>
                <a:lnTo>
                  <a:pt x="79" y="454"/>
                </a:lnTo>
                <a:lnTo>
                  <a:pt x="79" y="454"/>
                </a:lnTo>
                <a:lnTo>
                  <a:pt x="77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7"/>
                </a:lnTo>
                <a:lnTo>
                  <a:pt x="75" y="459"/>
                </a:lnTo>
                <a:lnTo>
                  <a:pt x="75" y="459"/>
                </a:lnTo>
                <a:lnTo>
                  <a:pt x="76" y="459"/>
                </a:lnTo>
                <a:lnTo>
                  <a:pt x="76" y="458"/>
                </a:lnTo>
                <a:lnTo>
                  <a:pt x="77" y="457"/>
                </a:lnTo>
                <a:lnTo>
                  <a:pt x="77" y="457"/>
                </a:lnTo>
                <a:lnTo>
                  <a:pt x="79" y="458"/>
                </a:lnTo>
                <a:lnTo>
                  <a:pt x="79" y="458"/>
                </a:lnTo>
                <a:lnTo>
                  <a:pt x="79" y="457"/>
                </a:lnTo>
                <a:lnTo>
                  <a:pt x="79" y="455"/>
                </a:lnTo>
                <a:lnTo>
                  <a:pt x="80" y="455"/>
                </a:lnTo>
                <a:lnTo>
                  <a:pt x="80" y="455"/>
                </a:lnTo>
                <a:lnTo>
                  <a:pt x="80" y="457"/>
                </a:lnTo>
                <a:lnTo>
                  <a:pt x="81" y="457"/>
                </a:lnTo>
                <a:lnTo>
                  <a:pt x="81" y="457"/>
                </a:lnTo>
                <a:close/>
                <a:moveTo>
                  <a:pt x="89" y="423"/>
                </a:moveTo>
                <a:lnTo>
                  <a:pt x="89" y="423"/>
                </a:lnTo>
                <a:lnTo>
                  <a:pt x="91" y="427"/>
                </a:lnTo>
                <a:lnTo>
                  <a:pt x="93" y="429"/>
                </a:lnTo>
                <a:lnTo>
                  <a:pt x="93" y="429"/>
                </a:lnTo>
                <a:lnTo>
                  <a:pt x="92" y="430"/>
                </a:lnTo>
                <a:lnTo>
                  <a:pt x="92" y="432"/>
                </a:lnTo>
                <a:lnTo>
                  <a:pt x="92" y="432"/>
                </a:lnTo>
                <a:lnTo>
                  <a:pt x="94" y="438"/>
                </a:lnTo>
                <a:lnTo>
                  <a:pt x="95" y="447"/>
                </a:lnTo>
                <a:lnTo>
                  <a:pt x="95" y="447"/>
                </a:lnTo>
                <a:lnTo>
                  <a:pt x="94" y="448"/>
                </a:lnTo>
                <a:lnTo>
                  <a:pt x="93" y="449"/>
                </a:lnTo>
                <a:lnTo>
                  <a:pt x="93" y="449"/>
                </a:lnTo>
                <a:lnTo>
                  <a:pt x="92" y="449"/>
                </a:lnTo>
                <a:lnTo>
                  <a:pt x="92" y="448"/>
                </a:lnTo>
                <a:lnTo>
                  <a:pt x="91" y="447"/>
                </a:lnTo>
                <a:lnTo>
                  <a:pt x="89" y="448"/>
                </a:lnTo>
                <a:lnTo>
                  <a:pt x="89" y="448"/>
                </a:lnTo>
                <a:lnTo>
                  <a:pt x="89" y="445"/>
                </a:lnTo>
                <a:lnTo>
                  <a:pt x="88" y="443"/>
                </a:lnTo>
                <a:lnTo>
                  <a:pt x="88" y="443"/>
                </a:lnTo>
                <a:lnTo>
                  <a:pt x="87" y="443"/>
                </a:lnTo>
                <a:lnTo>
                  <a:pt x="87" y="444"/>
                </a:lnTo>
                <a:lnTo>
                  <a:pt x="87" y="449"/>
                </a:lnTo>
                <a:lnTo>
                  <a:pt x="87" y="449"/>
                </a:lnTo>
                <a:lnTo>
                  <a:pt x="85" y="448"/>
                </a:lnTo>
                <a:lnTo>
                  <a:pt x="85" y="448"/>
                </a:lnTo>
                <a:lnTo>
                  <a:pt x="86" y="445"/>
                </a:lnTo>
                <a:lnTo>
                  <a:pt x="86" y="443"/>
                </a:lnTo>
                <a:lnTo>
                  <a:pt x="86" y="437"/>
                </a:lnTo>
                <a:lnTo>
                  <a:pt x="86" y="437"/>
                </a:lnTo>
                <a:lnTo>
                  <a:pt x="87" y="437"/>
                </a:lnTo>
                <a:lnTo>
                  <a:pt x="87" y="438"/>
                </a:lnTo>
                <a:lnTo>
                  <a:pt x="87" y="438"/>
                </a:lnTo>
                <a:lnTo>
                  <a:pt x="88" y="440"/>
                </a:lnTo>
                <a:lnTo>
                  <a:pt x="89" y="440"/>
                </a:lnTo>
                <a:lnTo>
                  <a:pt x="89" y="440"/>
                </a:lnTo>
                <a:lnTo>
                  <a:pt x="91" y="439"/>
                </a:lnTo>
                <a:lnTo>
                  <a:pt x="89" y="439"/>
                </a:lnTo>
                <a:lnTo>
                  <a:pt x="88" y="438"/>
                </a:lnTo>
                <a:lnTo>
                  <a:pt x="88" y="438"/>
                </a:lnTo>
                <a:lnTo>
                  <a:pt x="89" y="432"/>
                </a:lnTo>
                <a:lnTo>
                  <a:pt x="89" y="428"/>
                </a:lnTo>
                <a:lnTo>
                  <a:pt x="88" y="425"/>
                </a:lnTo>
                <a:lnTo>
                  <a:pt x="88" y="425"/>
                </a:lnTo>
                <a:lnTo>
                  <a:pt x="89" y="424"/>
                </a:lnTo>
                <a:lnTo>
                  <a:pt x="89" y="423"/>
                </a:lnTo>
                <a:lnTo>
                  <a:pt x="89" y="423"/>
                </a:lnTo>
                <a:close/>
                <a:moveTo>
                  <a:pt x="91" y="434"/>
                </a:moveTo>
                <a:lnTo>
                  <a:pt x="91" y="434"/>
                </a:lnTo>
                <a:lnTo>
                  <a:pt x="89" y="435"/>
                </a:lnTo>
                <a:lnTo>
                  <a:pt x="89" y="437"/>
                </a:lnTo>
                <a:lnTo>
                  <a:pt x="89" y="437"/>
                </a:lnTo>
                <a:lnTo>
                  <a:pt x="91" y="435"/>
                </a:lnTo>
                <a:lnTo>
                  <a:pt x="91" y="435"/>
                </a:lnTo>
                <a:lnTo>
                  <a:pt x="92" y="432"/>
                </a:lnTo>
                <a:lnTo>
                  <a:pt x="92" y="432"/>
                </a:lnTo>
                <a:lnTo>
                  <a:pt x="91" y="430"/>
                </a:lnTo>
                <a:lnTo>
                  <a:pt x="91" y="430"/>
                </a:lnTo>
                <a:lnTo>
                  <a:pt x="91" y="434"/>
                </a:lnTo>
                <a:lnTo>
                  <a:pt x="91" y="434"/>
                </a:lnTo>
                <a:close/>
                <a:moveTo>
                  <a:pt x="82" y="450"/>
                </a:moveTo>
                <a:lnTo>
                  <a:pt x="82" y="450"/>
                </a:lnTo>
                <a:lnTo>
                  <a:pt x="82" y="450"/>
                </a:lnTo>
                <a:lnTo>
                  <a:pt x="81" y="449"/>
                </a:lnTo>
                <a:lnTo>
                  <a:pt x="81" y="449"/>
                </a:lnTo>
                <a:lnTo>
                  <a:pt x="81" y="450"/>
                </a:lnTo>
                <a:lnTo>
                  <a:pt x="81" y="452"/>
                </a:lnTo>
                <a:lnTo>
                  <a:pt x="81" y="453"/>
                </a:lnTo>
                <a:lnTo>
                  <a:pt x="81" y="453"/>
                </a:lnTo>
                <a:lnTo>
                  <a:pt x="81" y="453"/>
                </a:lnTo>
                <a:lnTo>
                  <a:pt x="81" y="452"/>
                </a:lnTo>
                <a:lnTo>
                  <a:pt x="81" y="452"/>
                </a:lnTo>
                <a:lnTo>
                  <a:pt x="83" y="453"/>
                </a:lnTo>
                <a:lnTo>
                  <a:pt x="83" y="450"/>
                </a:lnTo>
                <a:lnTo>
                  <a:pt x="83" y="450"/>
                </a:lnTo>
                <a:lnTo>
                  <a:pt x="85" y="453"/>
                </a:lnTo>
                <a:lnTo>
                  <a:pt x="83" y="454"/>
                </a:lnTo>
                <a:lnTo>
                  <a:pt x="83" y="454"/>
                </a:lnTo>
                <a:lnTo>
                  <a:pt x="83" y="453"/>
                </a:lnTo>
                <a:lnTo>
                  <a:pt x="83" y="453"/>
                </a:lnTo>
                <a:lnTo>
                  <a:pt x="83" y="455"/>
                </a:lnTo>
                <a:lnTo>
                  <a:pt x="83" y="458"/>
                </a:lnTo>
                <a:lnTo>
                  <a:pt x="83" y="458"/>
                </a:lnTo>
                <a:lnTo>
                  <a:pt x="82" y="457"/>
                </a:lnTo>
                <a:lnTo>
                  <a:pt x="82" y="455"/>
                </a:lnTo>
                <a:lnTo>
                  <a:pt x="82" y="455"/>
                </a:lnTo>
                <a:lnTo>
                  <a:pt x="80" y="453"/>
                </a:lnTo>
                <a:lnTo>
                  <a:pt x="79" y="448"/>
                </a:lnTo>
                <a:lnTo>
                  <a:pt x="79" y="448"/>
                </a:lnTo>
                <a:lnTo>
                  <a:pt x="81" y="448"/>
                </a:lnTo>
                <a:lnTo>
                  <a:pt x="81" y="448"/>
                </a:lnTo>
                <a:lnTo>
                  <a:pt x="79" y="447"/>
                </a:lnTo>
                <a:lnTo>
                  <a:pt x="79" y="445"/>
                </a:lnTo>
                <a:lnTo>
                  <a:pt x="79" y="444"/>
                </a:lnTo>
                <a:lnTo>
                  <a:pt x="79" y="444"/>
                </a:lnTo>
                <a:lnTo>
                  <a:pt x="80" y="444"/>
                </a:lnTo>
                <a:lnTo>
                  <a:pt x="81" y="443"/>
                </a:lnTo>
                <a:lnTo>
                  <a:pt x="81" y="443"/>
                </a:lnTo>
                <a:lnTo>
                  <a:pt x="82" y="443"/>
                </a:lnTo>
                <a:lnTo>
                  <a:pt x="83" y="445"/>
                </a:lnTo>
                <a:lnTo>
                  <a:pt x="83" y="449"/>
                </a:lnTo>
                <a:lnTo>
                  <a:pt x="83" y="449"/>
                </a:lnTo>
                <a:lnTo>
                  <a:pt x="82" y="448"/>
                </a:lnTo>
                <a:lnTo>
                  <a:pt x="81" y="449"/>
                </a:lnTo>
                <a:lnTo>
                  <a:pt x="81" y="449"/>
                </a:lnTo>
                <a:lnTo>
                  <a:pt x="82" y="449"/>
                </a:lnTo>
                <a:lnTo>
                  <a:pt x="82" y="450"/>
                </a:lnTo>
                <a:lnTo>
                  <a:pt x="82" y="450"/>
                </a:lnTo>
                <a:close/>
                <a:moveTo>
                  <a:pt x="75" y="402"/>
                </a:moveTo>
                <a:lnTo>
                  <a:pt x="75" y="402"/>
                </a:lnTo>
                <a:lnTo>
                  <a:pt x="75" y="403"/>
                </a:lnTo>
                <a:lnTo>
                  <a:pt x="76" y="403"/>
                </a:lnTo>
                <a:lnTo>
                  <a:pt x="76" y="403"/>
                </a:lnTo>
                <a:lnTo>
                  <a:pt x="76" y="408"/>
                </a:lnTo>
                <a:lnTo>
                  <a:pt x="76" y="408"/>
                </a:lnTo>
                <a:lnTo>
                  <a:pt x="76" y="412"/>
                </a:lnTo>
                <a:lnTo>
                  <a:pt x="75" y="413"/>
                </a:lnTo>
                <a:lnTo>
                  <a:pt x="74" y="413"/>
                </a:lnTo>
                <a:lnTo>
                  <a:pt x="74" y="413"/>
                </a:lnTo>
                <a:lnTo>
                  <a:pt x="75" y="412"/>
                </a:lnTo>
                <a:lnTo>
                  <a:pt x="75" y="410"/>
                </a:lnTo>
                <a:lnTo>
                  <a:pt x="72" y="410"/>
                </a:lnTo>
                <a:lnTo>
                  <a:pt x="72" y="410"/>
                </a:lnTo>
                <a:lnTo>
                  <a:pt x="72" y="412"/>
                </a:lnTo>
                <a:lnTo>
                  <a:pt x="72" y="413"/>
                </a:lnTo>
                <a:lnTo>
                  <a:pt x="72" y="417"/>
                </a:lnTo>
                <a:lnTo>
                  <a:pt x="72" y="417"/>
                </a:lnTo>
                <a:lnTo>
                  <a:pt x="71" y="417"/>
                </a:lnTo>
                <a:lnTo>
                  <a:pt x="71" y="415"/>
                </a:lnTo>
                <a:lnTo>
                  <a:pt x="71" y="414"/>
                </a:lnTo>
                <a:lnTo>
                  <a:pt x="71" y="414"/>
                </a:lnTo>
                <a:lnTo>
                  <a:pt x="70" y="410"/>
                </a:lnTo>
                <a:lnTo>
                  <a:pt x="70" y="410"/>
                </a:lnTo>
                <a:lnTo>
                  <a:pt x="70" y="405"/>
                </a:lnTo>
                <a:lnTo>
                  <a:pt x="70" y="402"/>
                </a:lnTo>
                <a:lnTo>
                  <a:pt x="70" y="402"/>
                </a:lnTo>
                <a:lnTo>
                  <a:pt x="70" y="402"/>
                </a:lnTo>
                <a:lnTo>
                  <a:pt x="71" y="402"/>
                </a:lnTo>
                <a:lnTo>
                  <a:pt x="71" y="403"/>
                </a:lnTo>
                <a:lnTo>
                  <a:pt x="72" y="403"/>
                </a:lnTo>
                <a:lnTo>
                  <a:pt x="72" y="403"/>
                </a:lnTo>
                <a:lnTo>
                  <a:pt x="71" y="404"/>
                </a:lnTo>
                <a:lnTo>
                  <a:pt x="71" y="405"/>
                </a:lnTo>
                <a:lnTo>
                  <a:pt x="71" y="410"/>
                </a:lnTo>
                <a:lnTo>
                  <a:pt x="71" y="410"/>
                </a:lnTo>
                <a:lnTo>
                  <a:pt x="74" y="409"/>
                </a:lnTo>
                <a:lnTo>
                  <a:pt x="74" y="407"/>
                </a:lnTo>
                <a:lnTo>
                  <a:pt x="74" y="407"/>
                </a:lnTo>
                <a:lnTo>
                  <a:pt x="72" y="407"/>
                </a:lnTo>
                <a:lnTo>
                  <a:pt x="72" y="408"/>
                </a:lnTo>
                <a:lnTo>
                  <a:pt x="72" y="408"/>
                </a:lnTo>
                <a:lnTo>
                  <a:pt x="72" y="407"/>
                </a:lnTo>
                <a:lnTo>
                  <a:pt x="72" y="405"/>
                </a:lnTo>
                <a:lnTo>
                  <a:pt x="75" y="402"/>
                </a:lnTo>
                <a:lnTo>
                  <a:pt x="75" y="402"/>
                </a:lnTo>
                <a:close/>
                <a:moveTo>
                  <a:pt x="82" y="465"/>
                </a:moveTo>
                <a:lnTo>
                  <a:pt x="82" y="465"/>
                </a:lnTo>
                <a:lnTo>
                  <a:pt x="83" y="467"/>
                </a:lnTo>
                <a:lnTo>
                  <a:pt x="82" y="468"/>
                </a:lnTo>
                <a:lnTo>
                  <a:pt x="81" y="471"/>
                </a:lnTo>
                <a:lnTo>
                  <a:pt x="81" y="472"/>
                </a:lnTo>
                <a:lnTo>
                  <a:pt x="81" y="472"/>
                </a:lnTo>
                <a:lnTo>
                  <a:pt x="82" y="471"/>
                </a:lnTo>
                <a:lnTo>
                  <a:pt x="82" y="471"/>
                </a:lnTo>
                <a:lnTo>
                  <a:pt x="83" y="473"/>
                </a:lnTo>
                <a:lnTo>
                  <a:pt x="83" y="473"/>
                </a:lnTo>
                <a:lnTo>
                  <a:pt x="82" y="473"/>
                </a:lnTo>
                <a:lnTo>
                  <a:pt x="82" y="474"/>
                </a:lnTo>
                <a:lnTo>
                  <a:pt x="82" y="476"/>
                </a:lnTo>
                <a:lnTo>
                  <a:pt x="81" y="477"/>
                </a:lnTo>
                <a:lnTo>
                  <a:pt x="81" y="477"/>
                </a:lnTo>
                <a:lnTo>
                  <a:pt x="80" y="476"/>
                </a:lnTo>
                <a:lnTo>
                  <a:pt x="79" y="476"/>
                </a:lnTo>
                <a:lnTo>
                  <a:pt x="79" y="477"/>
                </a:lnTo>
                <a:lnTo>
                  <a:pt x="79" y="477"/>
                </a:lnTo>
                <a:lnTo>
                  <a:pt x="77" y="476"/>
                </a:lnTo>
                <a:lnTo>
                  <a:pt x="77" y="474"/>
                </a:lnTo>
                <a:lnTo>
                  <a:pt x="79" y="472"/>
                </a:lnTo>
                <a:lnTo>
                  <a:pt x="79" y="472"/>
                </a:lnTo>
                <a:lnTo>
                  <a:pt x="80" y="474"/>
                </a:lnTo>
                <a:lnTo>
                  <a:pt x="80" y="474"/>
                </a:lnTo>
                <a:lnTo>
                  <a:pt x="81" y="474"/>
                </a:lnTo>
                <a:lnTo>
                  <a:pt x="81" y="474"/>
                </a:lnTo>
                <a:lnTo>
                  <a:pt x="81" y="474"/>
                </a:lnTo>
                <a:lnTo>
                  <a:pt x="80" y="474"/>
                </a:lnTo>
                <a:lnTo>
                  <a:pt x="80" y="469"/>
                </a:lnTo>
                <a:lnTo>
                  <a:pt x="80" y="469"/>
                </a:lnTo>
                <a:lnTo>
                  <a:pt x="79" y="469"/>
                </a:lnTo>
                <a:lnTo>
                  <a:pt x="79" y="469"/>
                </a:lnTo>
                <a:lnTo>
                  <a:pt x="77" y="468"/>
                </a:lnTo>
                <a:lnTo>
                  <a:pt x="77" y="468"/>
                </a:lnTo>
                <a:lnTo>
                  <a:pt x="80" y="468"/>
                </a:lnTo>
                <a:lnTo>
                  <a:pt x="81" y="468"/>
                </a:lnTo>
                <a:lnTo>
                  <a:pt x="82" y="468"/>
                </a:lnTo>
                <a:lnTo>
                  <a:pt x="82" y="465"/>
                </a:lnTo>
                <a:lnTo>
                  <a:pt x="82" y="465"/>
                </a:lnTo>
                <a:close/>
                <a:moveTo>
                  <a:pt x="81" y="384"/>
                </a:moveTo>
                <a:lnTo>
                  <a:pt x="81" y="384"/>
                </a:lnTo>
                <a:lnTo>
                  <a:pt x="81" y="382"/>
                </a:lnTo>
                <a:lnTo>
                  <a:pt x="81" y="380"/>
                </a:lnTo>
                <a:lnTo>
                  <a:pt x="81" y="380"/>
                </a:lnTo>
                <a:lnTo>
                  <a:pt x="82" y="380"/>
                </a:lnTo>
                <a:lnTo>
                  <a:pt x="82" y="382"/>
                </a:lnTo>
                <a:lnTo>
                  <a:pt x="81" y="383"/>
                </a:lnTo>
                <a:lnTo>
                  <a:pt x="81" y="384"/>
                </a:lnTo>
                <a:lnTo>
                  <a:pt x="81" y="384"/>
                </a:lnTo>
                <a:close/>
                <a:moveTo>
                  <a:pt x="50" y="24"/>
                </a:moveTo>
                <a:lnTo>
                  <a:pt x="50" y="24"/>
                </a:lnTo>
                <a:lnTo>
                  <a:pt x="50" y="23"/>
                </a:lnTo>
                <a:lnTo>
                  <a:pt x="50" y="20"/>
                </a:lnTo>
                <a:lnTo>
                  <a:pt x="50" y="16"/>
                </a:lnTo>
                <a:lnTo>
                  <a:pt x="50" y="16"/>
                </a:lnTo>
                <a:lnTo>
                  <a:pt x="50" y="18"/>
                </a:lnTo>
                <a:lnTo>
                  <a:pt x="50" y="19"/>
                </a:lnTo>
                <a:lnTo>
                  <a:pt x="50" y="24"/>
                </a:lnTo>
                <a:lnTo>
                  <a:pt x="50" y="24"/>
                </a:lnTo>
                <a:close/>
                <a:moveTo>
                  <a:pt x="80" y="383"/>
                </a:moveTo>
                <a:lnTo>
                  <a:pt x="80" y="383"/>
                </a:lnTo>
                <a:lnTo>
                  <a:pt x="81" y="385"/>
                </a:lnTo>
                <a:lnTo>
                  <a:pt x="82" y="387"/>
                </a:lnTo>
                <a:lnTo>
                  <a:pt x="82" y="387"/>
                </a:lnTo>
                <a:lnTo>
                  <a:pt x="82" y="389"/>
                </a:lnTo>
                <a:lnTo>
                  <a:pt x="81" y="390"/>
                </a:lnTo>
                <a:lnTo>
                  <a:pt x="81" y="390"/>
                </a:lnTo>
                <a:lnTo>
                  <a:pt x="81" y="390"/>
                </a:lnTo>
                <a:lnTo>
                  <a:pt x="81" y="388"/>
                </a:lnTo>
                <a:lnTo>
                  <a:pt x="81" y="385"/>
                </a:lnTo>
                <a:lnTo>
                  <a:pt x="81" y="385"/>
                </a:lnTo>
                <a:lnTo>
                  <a:pt x="80" y="385"/>
                </a:lnTo>
                <a:lnTo>
                  <a:pt x="80" y="387"/>
                </a:lnTo>
                <a:lnTo>
                  <a:pt x="80" y="387"/>
                </a:lnTo>
                <a:lnTo>
                  <a:pt x="79" y="385"/>
                </a:lnTo>
                <a:lnTo>
                  <a:pt x="80" y="383"/>
                </a:lnTo>
                <a:lnTo>
                  <a:pt x="80" y="383"/>
                </a:lnTo>
                <a:close/>
                <a:moveTo>
                  <a:pt x="79" y="15"/>
                </a:moveTo>
                <a:lnTo>
                  <a:pt x="79" y="15"/>
                </a:lnTo>
                <a:lnTo>
                  <a:pt x="80" y="15"/>
                </a:lnTo>
                <a:lnTo>
                  <a:pt x="80" y="18"/>
                </a:lnTo>
                <a:lnTo>
                  <a:pt x="80" y="18"/>
                </a:lnTo>
                <a:lnTo>
                  <a:pt x="81" y="16"/>
                </a:lnTo>
                <a:lnTo>
                  <a:pt x="82" y="18"/>
                </a:lnTo>
                <a:lnTo>
                  <a:pt x="82" y="18"/>
                </a:lnTo>
                <a:lnTo>
                  <a:pt x="83" y="20"/>
                </a:lnTo>
                <a:lnTo>
                  <a:pt x="83" y="24"/>
                </a:lnTo>
                <a:lnTo>
                  <a:pt x="83" y="24"/>
                </a:lnTo>
                <a:lnTo>
                  <a:pt x="85" y="36"/>
                </a:lnTo>
                <a:lnTo>
                  <a:pt x="85" y="36"/>
                </a:lnTo>
                <a:lnTo>
                  <a:pt x="85" y="38"/>
                </a:lnTo>
                <a:lnTo>
                  <a:pt x="85" y="38"/>
                </a:lnTo>
                <a:lnTo>
                  <a:pt x="85" y="48"/>
                </a:lnTo>
                <a:lnTo>
                  <a:pt x="86" y="56"/>
                </a:lnTo>
                <a:lnTo>
                  <a:pt x="86" y="56"/>
                </a:lnTo>
                <a:lnTo>
                  <a:pt x="86" y="60"/>
                </a:lnTo>
                <a:lnTo>
                  <a:pt x="86" y="60"/>
                </a:lnTo>
                <a:lnTo>
                  <a:pt x="87" y="63"/>
                </a:lnTo>
                <a:lnTo>
                  <a:pt x="87" y="63"/>
                </a:lnTo>
                <a:lnTo>
                  <a:pt x="86" y="65"/>
                </a:lnTo>
                <a:lnTo>
                  <a:pt x="86" y="65"/>
                </a:lnTo>
                <a:lnTo>
                  <a:pt x="87" y="73"/>
                </a:lnTo>
                <a:lnTo>
                  <a:pt x="86" y="79"/>
                </a:lnTo>
                <a:lnTo>
                  <a:pt x="86" y="79"/>
                </a:lnTo>
                <a:lnTo>
                  <a:pt x="85" y="79"/>
                </a:lnTo>
                <a:lnTo>
                  <a:pt x="83" y="80"/>
                </a:lnTo>
                <a:lnTo>
                  <a:pt x="83" y="80"/>
                </a:lnTo>
                <a:lnTo>
                  <a:pt x="85" y="80"/>
                </a:lnTo>
                <a:lnTo>
                  <a:pt x="85" y="80"/>
                </a:lnTo>
                <a:lnTo>
                  <a:pt x="86" y="80"/>
                </a:lnTo>
                <a:lnTo>
                  <a:pt x="86" y="80"/>
                </a:lnTo>
                <a:lnTo>
                  <a:pt x="87" y="85"/>
                </a:lnTo>
                <a:lnTo>
                  <a:pt x="88" y="88"/>
                </a:lnTo>
                <a:lnTo>
                  <a:pt x="88" y="88"/>
                </a:lnTo>
                <a:lnTo>
                  <a:pt x="88" y="89"/>
                </a:lnTo>
                <a:lnTo>
                  <a:pt x="88" y="90"/>
                </a:lnTo>
                <a:lnTo>
                  <a:pt x="87" y="90"/>
                </a:lnTo>
                <a:lnTo>
                  <a:pt x="87" y="90"/>
                </a:lnTo>
                <a:lnTo>
                  <a:pt x="88" y="93"/>
                </a:lnTo>
                <a:lnTo>
                  <a:pt x="88" y="94"/>
                </a:lnTo>
                <a:lnTo>
                  <a:pt x="87" y="95"/>
                </a:lnTo>
                <a:lnTo>
                  <a:pt x="87" y="95"/>
                </a:lnTo>
                <a:lnTo>
                  <a:pt x="89" y="95"/>
                </a:lnTo>
                <a:lnTo>
                  <a:pt x="89" y="95"/>
                </a:lnTo>
                <a:lnTo>
                  <a:pt x="89" y="96"/>
                </a:lnTo>
                <a:lnTo>
                  <a:pt x="89" y="98"/>
                </a:lnTo>
                <a:lnTo>
                  <a:pt x="89" y="98"/>
                </a:lnTo>
                <a:lnTo>
                  <a:pt x="91" y="96"/>
                </a:lnTo>
                <a:lnTo>
                  <a:pt x="93" y="95"/>
                </a:lnTo>
                <a:lnTo>
                  <a:pt x="93" y="95"/>
                </a:lnTo>
                <a:lnTo>
                  <a:pt x="91" y="95"/>
                </a:lnTo>
                <a:lnTo>
                  <a:pt x="89" y="94"/>
                </a:lnTo>
                <a:lnTo>
                  <a:pt x="89" y="94"/>
                </a:lnTo>
                <a:lnTo>
                  <a:pt x="89" y="93"/>
                </a:lnTo>
                <a:lnTo>
                  <a:pt x="89" y="90"/>
                </a:lnTo>
                <a:lnTo>
                  <a:pt x="92" y="90"/>
                </a:lnTo>
                <a:lnTo>
                  <a:pt x="92" y="90"/>
                </a:lnTo>
                <a:lnTo>
                  <a:pt x="92" y="89"/>
                </a:lnTo>
                <a:lnTo>
                  <a:pt x="91" y="89"/>
                </a:lnTo>
                <a:lnTo>
                  <a:pt x="89" y="88"/>
                </a:lnTo>
                <a:lnTo>
                  <a:pt x="88" y="86"/>
                </a:lnTo>
                <a:lnTo>
                  <a:pt x="88" y="86"/>
                </a:lnTo>
                <a:lnTo>
                  <a:pt x="91" y="88"/>
                </a:lnTo>
                <a:lnTo>
                  <a:pt x="91" y="88"/>
                </a:lnTo>
                <a:lnTo>
                  <a:pt x="91" y="86"/>
                </a:lnTo>
                <a:lnTo>
                  <a:pt x="91" y="85"/>
                </a:lnTo>
                <a:lnTo>
                  <a:pt x="89" y="84"/>
                </a:lnTo>
                <a:lnTo>
                  <a:pt x="91" y="83"/>
                </a:lnTo>
                <a:lnTo>
                  <a:pt x="91" y="83"/>
                </a:lnTo>
                <a:lnTo>
                  <a:pt x="88" y="80"/>
                </a:lnTo>
                <a:lnTo>
                  <a:pt x="88" y="76"/>
                </a:lnTo>
                <a:lnTo>
                  <a:pt x="88" y="76"/>
                </a:lnTo>
                <a:lnTo>
                  <a:pt x="89" y="80"/>
                </a:lnTo>
                <a:lnTo>
                  <a:pt x="89" y="80"/>
                </a:lnTo>
                <a:lnTo>
                  <a:pt x="92" y="78"/>
                </a:lnTo>
                <a:lnTo>
                  <a:pt x="92" y="78"/>
                </a:lnTo>
                <a:lnTo>
                  <a:pt x="92" y="76"/>
                </a:lnTo>
                <a:lnTo>
                  <a:pt x="91" y="78"/>
                </a:lnTo>
                <a:lnTo>
                  <a:pt x="91" y="78"/>
                </a:lnTo>
                <a:lnTo>
                  <a:pt x="91" y="78"/>
                </a:lnTo>
                <a:lnTo>
                  <a:pt x="91" y="78"/>
                </a:lnTo>
                <a:lnTo>
                  <a:pt x="89" y="76"/>
                </a:lnTo>
                <a:lnTo>
                  <a:pt x="89" y="76"/>
                </a:lnTo>
                <a:lnTo>
                  <a:pt x="88" y="75"/>
                </a:lnTo>
                <a:lnTo>
                  <a:pt x="88" y="74"/>
                </a:lnTo>
                <a:lnTo>
                  <a:pt x="89" y="73"/>
                </a:lnTo>
                <a:lnTo>
                  <a:pt x="89" y="73"/>
                </a:lnTo>
                <a:lnTo>
                  <a:pt x="89" y="73"/>
                </a:lnTo>
                <a:lnTo>
                  <a:pt x="89" y="74"/>
                </a:lnTo>
                <a:lnTo>
                  <a:pt x="89" y="75"/>
                </a:lnTo>
                <a:lnTo>
                  <a:pt x="89" y="75"/>
                </a:lnTo>
                <a:lnTo>
                  <a:pt x="91" y="75"/>
                </a:lnTo>
                <a:lnTo>
                  <a:pt x="92" y="76"/>
                </a:lnTo>
                <a:lnTo>
                  <a:pt x="92" y="76"/>
                </a:lnTo>
                <a:lnTo>
                  <a:pt x="93" y="75"/>
                </a:lnTo>
                <a:lnTo>
                  <a:pt x="93" y="73"/>
                </a:lnTo>
                <a:lnTo>
                  <a:pt x="93" y="70"/>
                </a:lnTo>
                <a:lnTo>
                  <a:pt x="93" y="70"/>
                </a:lnTo>
                <a:lnTo>
                  <a:pt x="92" y="70"/>
                </a:lnTo>
                <a:lnTo>
                  <a:pt x="92" y="71"/>
                </a:lnTo>
                <a:lnTo>
                  <a:pt x="92" y="73"/>
                </a:lnTo>
                <a:lnTo>
                  <a:pt x="92" y="73"/>
                </a:lnTo>
                <a:lnTo>
                  <a:pt x="92" y="73"/>
                </a:lnTo>
                <a:lnTo>
                  <a:pt x="91" y="73"/>
                </a:lnTo>
                <a:lnTo>
                  <a:pt x="89" y="73"/>
                </a:lnTo>
                <a:lnTo>
                  <a:pt x="89" y="70"/>
                </a:lnTo>
                <a:lnTo>
                  <a:pt x="89" y="70"/>
                </a:lnTo>
                <a:lnTo>
                  <a:pt x="89" y="70"/>
                </a:lnTo>
                <a:lnTo>
                  <a:pt x="89" y="70"/>
                </a:lnTo>
                <a:lnTo>
                  <a:pt x="92" y="70"/>
                </a:lnTo>
                <a:lnTo>
                  <a:pt x="92" y="70"/>
                </a:lnTo>
                <a:lnTo>
                  <a:pt x="93" y="69"/>
                </a:lnTo>
                <a:lnTo>
                  <a:pt x="94" y="66"/>
                </a:lnTo>
                <a:lnTo>
                  <a:pt x="94" y="66"/>
                </a:lnTo>
                <a:lnTo>
                  <a:pt x="97" y="68"/>
                </a:lnTo>
                <a:lnTo>
                  <a:pt x="97" y="68"/>
                </a:lnTo>
                <a:lnTo>
                  <a:pt x="95" y="69"/>
                </a:lnTo>
                <a:lnTo>
                  <a:pt x="95" y="69"/>
                </a:lnTo>
                <a:lnTo>
                  <a:pt x="97" y="69"/>
                </a:lnTo>
                <a:lnTo>
                  <a:pt x="97" y="69"/>
                </a:lnTo>
                <a:lnTo>
                  <a:pt x="98" y="69"/>
                </a:lnTo>
                <a:lnTo>
                  <a:pt x="99" y="69"/>
                </a:lnTo>
                <a:lnTo>
                  <a:pt x="99" y="69"/>
                </a:lnTo>
                <a:lnTo>
                  <a:pt x="99" y="69"/>
                </a:lnTo>
                <a:lnTo>
                  <a:pt x="99" y="70"/>
                </a:lnTo>
                <a:lnTo>
                  <a:pt x="99" y="73"/>
                </a:lnTo>
                <a:lnTo>
                  <a:pt x="99" y="73"/>
                </a:lnTo>
                <a:lnTo>
                  <a:pt x="99" y="75"/>
                </a:lnTo>
                <a:lnTo>
                  <a:pt x="99" y="75"/>
                </a:lnTo>
                <a:lnTo>
                  <a:pt x="98" y="84"/>
                </a:lnTo>
                <a:lnTo>
                  <a:pt x="98" y="84"/>
                </a:lnTo>
                <a:lnTo>
                  <a:pt x="98" y="86"/>
                </a:lnTo>
                <a:lnTo>
                  <a:pt x="98" y="86"/>
                </a:lnTo>
                <a:lnTo>
                  <a:pt x="98" y="94"/>
                </a:lnTo>
                <a:lnTo>
                  <a:pt x="98" y="100"/>
                </a:lnTo>
                <a:lnTo>
                  <a:pt x="98" y="100"/>
                </a:lnTo>
                <a:lnTo>
                  <a:pt x="97" y="105"/>
                </a:lnTo>
                <a:lnTo>
                  <a:pt x="97" y="105"/>
                </a:lnTo>
                <a:lnTo>
                  <a:pt x="95" y="120"/>
                </a:lnTo>
                <a:lnTo>
                  <a:pt x="93" y="135"/>
                </a:lnTo>
                <a:lnTo>
                  <a:pt x="93" y="135"/>
                </a:lnTo>
                <a:lnTo>
                  <a:pt x="92" y="138"/>
                </a:lnTo>
                <a:lnTo>
                  <a:pt x="92" y="138"/>
                </a:lnTo>
                <a:lnTo>
                  <a:pt x="92" y="141"/>
                </a:lnTo>
                <a:lnTo>
                  <a:pt x="92" y="145"/>
                </a:lnTo>
                <a:lnTo>
                  <a:pt x="92" y="145"/>
                </a:lnTo>
                <a:lnTo>
                  <a:pt x="92" y="146"/>
                </a:lnTo>
                <a:lnTo>
                  <a:pt x="92" y="149"/>
                </a:lnTo>
                <a:lnTo>
                  <a:pt x="92" y="149"/>
                </a:lnTo>
                <a:lnTo>
                  <a:pt x="92" y="150"/>
                </a:lnTo>
                <a:lnTo>
                  <a:pt x="92" y="151"/>
                </a:lnTo>
                <a:lnTo>
                  <a:pt x="91" y="153"/>
                </a:lnTo>
                <a:lnTo>
                  <a:pt x="91" y="153"/>
                </a:lnTo>
                <a:lnTo>
                  <a:pt x="91" y="155"/>
                </a:lnTo>
                <a:lnTo>
                  <a:pt x="91" y="158"/>
                </a:lnTo>
                <a:lnTo>
                  <a:pt x="91" y="160"/>
                </a:lnTo>
                <a:lnTo>
                  <a:pt x="91" y="163"/>
                </a:lnTo>
                <a:lnTo>
                  <a:pt x="91" y="163"/>
                </a:lnTo>
                <a:lnTo>
                  <a:pt x="91" y="163"/>
                </a:lnTo>
                <a:lnTo>
                  <a:pt x="89" y="163"/>
                </a:lnTo>
                <a:lnTo>
                  <a:pt x="89" y="161"/>
                </a:lnTo>
                <a:lnTo>
                  <a:pt x="89" y="161"/>
                </a:lnTo>
                <a:lnTo>
                  <a:pt x="89" y="161"/>
                </a:lnTo>
                <a:lnTo>
                  <a:pt x="88" y="163"/>
                </a:lnTo>
                <a:lnTo>
                  <a:pt x="88" y="164"/>
                </a:lnTo>
                <a:lnTo>
                  <a:pt x="89" y="165"/>
                </a:lnTo>
                <a:lnTo>
                  <a:pt x="91" y="165"/>
                </a:lnTo>
                <a:lnTo>
                  <a:pt x="91" y="165"/>
                </a:lnTo>
                <a:lnTo>
                  <a:pt x="89" y="169"/>
                </a:lnTo>
                <a:lnTo>
                  <a:pt x="89" y="170"/>
                </a:lnTo>
                <a:lnTo>
                  <a:pt x="88" y="171"/>
                </a:lnTo>
                <a:lnTo>
                  <a:pt x="88" y="171"/>
                </a:lnTo>
                <a:lnTo>
                  <a:pt x="88" y="174"/>
                </a:lnTo>
                <a:lnTo>
                  <a:pt x="88" y="176"/>
                </a:lnTo>
                <a:lnTo>
                  <a:pt x="88" y="179"/>
                </a:lnTo>
                <a:lnTo>
                  <a:pt x="88" y="181"/>
                </a:lnTo>
                <a:lnTo>
                  <a:pt x="88" y="181"/>
                </a:lnTo>
                <a:lnTo>
                  <a:pt x="88" y="183"/>
                </a:lnTo>
                <a:lnTo>
                  <a:pt x="87" y="183"/>
                </a:lnTo>
                <a:lnTo>
                  <a:pt x="87" y="183"/>
                </a:lnTo>
                <a:lnTo>
                  <a:pt x="88" y="185"/>
                </a:lnTo>
                <a:lnTo>
                  <a:pt x="88" y="185"/>
                </a:lnTo>
                <a:lnTo>
                  <a:pt x="87" y="190"/>
                </a:lnTo>
                <a:lnTo>
                  <a:pt x="86" y="195"/>
                </a:lnTo>
                <a:lnTo>
                  <a:pt x="86" y="195"/>
                </a:lnTo>
                <a:lnTo>
                  <a:pt x="86" y="198"/>
                </a:lnTo>
                <a:lnTo>
                  <a:pt x="87" y="199"/>
                </a:lnTo>
                <a:lnTo>
                  <a:pt x="87" y="199"/>
                </a:lnTo>
                <a:lnTo>
                  <a:pt x="87" y="199"/>
                </a:lnTo>
                <a:lnTo>
                  <a:pt x="86" y="199"/>
                </a:lnTo>
                <a:lnTo>
                  <a:pt x="86" y="199"/>
                </a:lnTo>
                <a:lnTo>
                  <a:pt x="86" y="204"/>
                </a:lnTo>
                <a:lnTo>
                  <a:pt x="86" y="208"/>
                </a:lnTo>
                <a:lnTo>
                  <a:pt x="86" y="208"/>
                </a:lnTo>
                <a:lnTo>
                  <a:pt x="86" y="208"/>
                </a:lnTo>
                <a:lnTo>
                  <a:pt x="87" y="208"/>
                </a:lnTo>
                <a:lnTo>
                  <a:pt x="87" y="208"/>
                </a:lnTo>
                <a:lnTo>
                  <a:pt x="86" y="211"/>
                </a:lnTo>
                <a:lnTo>
                  <a:pt x="86" y="211"/>
                </a:lnTo>
                <a:lnTo>
                  <a:pt x="86" y="213"/>
                </a:lnTo>
                <a:lnTo>
                  <a:pt x="86" y="213"/>
                </a:lnTo>
                <a:lnTo>
                  <a:pt x="86" y="214"/>
                </a:lnTo>
                <a:lnTo>
                  <a:pt x="86" y="215"/>
                </a:lnTo>
                <a:lnTo>
                  <a:pt x="86" y="215"/>
                </a:lnTo>
                <a:lnTo>
                  <a:pt x="85" y="221"/>
                </a:lnTo>
                <a:lnTo>
                  <a:pt x="85" y="221"/>
                </a:lnTo>
                <a:lnTo>
                  <a:pt x="86" y="226"/>
                </a:lnTo>
                <a:lnTo>
                  <a:pt x="86" y="226"/>
                </a:lnTo>
                <a:lnTo>
                  <a:pt x="87" y="230"/>
                </a:lnTo>
                <a:lnTo>
                  <a:pt x="87" y="230"/>
                </a:lnTo>
                <a:lnTo>
                  <a:pt x="87" y="243"/>
                </a:lnTo>
                <a:lnTo>
                  <a:pt x="87" y="243"/>
                </a:lnTo>
                <a:lnTo>
                  <a:pt x="87" y="248"/>
                </a:lnTo>
                <a:lnTo>
                  <a:pt x="87" y="250"/>
                </a:lnTo>
                <a:lnTo>
                  <a:pt x="86" y="253"/>
                </a:lnTo>
                <a:lnTo>
                  <a:pt x="86" y="253"/>
                </a:lnTo>
                <a:lnTo>
                  <a:pt x="87" y="255"/>
                </a:lnTo>
                <a:lnTo>
                  <a:pt x="87" y="255"/>
                </a:lnTo>
                <a:lnTo>
                  <a:pt x="87" y="257"/>
                </a:lnTo>
                <a:lnTo>
                  <a:pt x="87" y="257"/>
                </a:lnTo>
                <a:lnTo>
                  <a:pt x="88" y="262"/>
                </a:lnTo>
                <a:lnTo>
                  <a:pt x="88" y="262"/>
                </a:lnTo>
                <a:lnTo>
                  <a:pt x="87" y="267"/>
                </a:lnTo>
                <a:lnTo>
                  <a:pt x="87" y="272"/>
                </a:lnTo>
                <a:lnTo>
                  <a:pt x="87" y="272"/>
                </a:lnTo>
                <a:lnTo>
                  <a:pt x="88" y="274"/>
                </a:lnTo>
                <a:lnTo>
                  <a:pt x="88" y="274"/>
                </a:lnTo>
                <a:lnTo>
                  <a:pt x="87" y="277"/>
                </a:lnTo>
                <a:lnTo>
                  <a:pt x="87" y="277"/>
                </a:lnTo>
                <a:lnTo>
                  <a:pt x="88" y="279"/>
                </a:lnTo>
                <a:lnTo>
                  <a:pt x="88" y="279"/>
                </a:lnTo>
                <a:lnTo>
                  <a:pt x="87" y="282"/>
                </a:lnTo>
                <a:lnTo>
                  <a:pt x="87" y="282"/>
                </a:lnTo>
                <a:lnTo>
                  <a:pt x="88" y="284"/>
                </a:lnTo>
                <a:lnTo>
                  <a:pt x="88" y="284"/>
                </a:lnTo>
                <a:lnTo>
                  <a:pt x="88" y="290"/>
                </a:lnTo>
                <a:lnTo>
                  <a:pt x="88" y="298"/>
                </a:lnTo>
                <a:lnTo>
                  <a:pt x="88" y="298"/>
                </a:lnTo>
                <a:lnTo>
                  <a:pt x="87" y="299"/>
                </a:lnTo>
                <a:lnTo>
                  <a:pt x="87" y="299"/>
                </a:lnTo>
                <a:lnTo>
                  <a:pt x="88" y="303"/>
                </a:lnTo>
                <a:lnTo>
                  <a:pt x="88" y="305"/>
                </a:lnTo>
                <a:lnTo>
                  <a:pt x="88" y="308"/>
                </a:lnTo>
                <a:lnTo>
                  <a:pt x="88" y="308"/>
                </a:lnTo>
                <a:lnTo>
                  <a:pt x="88" y="309"/>
                </a:lnTo>
                <a:lnTo>
                  <a:pt x="88" y="312"/>
                </a:lnTo>
                <a:lnTo>
                  <a:pt x="88" y="318"/>
                </a:lnTo>
                <a:lnTo>
                  <a:pt x="88" y="318"/>
                </a:lnTo>
                <a:lnTo>
                  <a:pt x="87" y="317"/>
                </a:lnTo>
                <a:lnTo>
                  <a:pt x="87" y="317"/>
                </a:lnTo>
                <a:lnTo>
                  <a:pt x="86" y="315"/>
                </a:lnTo>
                <a:lnTo>
                  <a:pt x="86" y="315"/>
                </a:lnTo>
                <a:lnTo>
                  <a:pt x="87" y="318"/>
                </a:lnTo>
                <a:lnTo>
                  <a:pt x="88" y="318"/>
                </a:lnTo>
                <a:lnTo>
                  <a:pt x="88" y="318"/>
                </a:lnTo>
                <a:lnTo>
                  <a:pt x="87" y="320"/>
                </a:lnTo>
                <a:lnTo>
                  <a:pt x="87" y="324"/>
                </a:lnTo>
                <a:lnTo>
                  <a:pt x="87" y="324"/>
                </a:lnTo>
                <a:lnTo>
                  <a:pt x="87" y="325"/>
                </a:lnTo>
                <a:lnTo>
                  <a:pt x="88" y="325"/>
                </a:lnTo>
                <a:lnTo>
                  <a:pt x="89" y="327"/>
                </a:lnTo>
                <a:lnTo>
                  <a:pt x="89" y="327"/>
                </a:lnTo>
                <a:lnTo>
                  <a:pt x="89" y="335"/>
                </a:lnTo>
                <a:lnTo>
                  <a:pt x="88" y="343"/>
                </a:lnTo>
                <a:lnTo>
                  <a:pt x="88" y="343"/>
                </a:lnTo>
                <a:lnTo>
                  <a:pt x="89" y="347"/>
                </a:lnTo>
                <a:lnTo>
                  <a:pt x="89" y="347"/>
                </a:lnTo>
                <a:lnTo>
                  <a:pt x="89" y="353"/>
                </a:lnTo>
                <a:lnTo>
                  <a:pt x="89" y="358"/>
                </a:lnTo>
                <a:lnTo>
                  <a:pt x="89" y="358"/>
                </a:lnTo>
                <a:lnTo>
                  <a:pt x="89" y="362"/>
                </a:lnTo>
                <a:lnTo>
                  <a:pt x="89" y="362"/>
                </a:lnTo>
                <a:lnTo>
                  <a:pt x="88" y="364"/>
                </a:lnTo>
                <a:lnTo>
                  <a:pt x="88" y="364"/>
                </a:lnTo>
                <a:lnTo>
                  <a:pt x="89" y="368"/>
                </a:lnTo>
                <a:lnTo>
                  <a:pt x="89" y="368"/>
                </a:lnTo>
                <a:lnTo>
                  <a:pt x="87" y="382"/>
                </a:lnTo>
                <a:lnTo>
                  <a:pt x="87" y="382"/>
                </a:lnTo>
                <a:lnTo>
                  <a:pt x="87" y="382"/>
                </a:lnTo>
                <a:lnTo>
                  <a:pt x="87" y="380"/>
                </a:lnTo>
                <a:lnTo>
                  <a:pt x="87" y="378"/>
                </a:lnTo>
                <a:lnTo>
                  <a:pt x="87" y="378"/>
                </a:lnTo>
                <a:lnTo>
                  <a:pt x="86" y="375"/>
                </a:lnTo>
                <a:lnTo>
                  <a:pt x="86" y="374"/>
                </a:lnTo>
                <a:lnTo>
                  <a:pt x="87" y="374"/>
                </a:lnTo>
                <a:lnTo>
                  <a:pt x="87" y="374"/>
                </a:lnTo>
                <a:lnTo>
                  <a:pt x="87" y="373"/>
                </a:lnTo>
                <a:lnTo>
                  <a:pt x="86" y="372"/>
                </a:lnTo>
                <a:lnTo>
                  <a:pt x="86" y="372"/>
                </a:lnTo>
                <a:lnTo>
                  <a:pt x="86" y="370"/>
                </a:lnTo>
                <a:lnTo>
                  <a:pt x="86" y="370"/>
                </a:lnTo>
                <a:lnTo>
                  <a:pt x="87" y="369"/>
                </a:lnTo>
                <a:lnTo>
                  <a:pt x="87" y="369"/>
                </a:lnTo>
                <a:lnTo>
                  <a:pt x="87" y="369"/>
                </a:lnTo>
                <a:lnTo>
                  <a:pt x="86" y="369"/>
                </a:lnTo>
                <a:lnTo>
                  <a:pt x="86" y="368"/>
                </a:lnTo>
                <a:lnTo>
                  <a:pt x="86" y="367"/>
                </a:lnTo>
                <a:lnTo>
                  <a:pt x="87" y="365"/>
                </a:lnTo>
                <a:lnTo>
                  <a:pt x="87" y="365"/>
                </a:lnTo>
                <a:lnTo>
                  <a:pt x="86" y="365"/>
                </a:lnTo>
                <a:lnTo>
                  <a:pt x="85" y="365"/>
                </a:lnTo>
                <a:lnTo>
                  <a:pt x="85" y="367"/>
                </a:lnTo>
                <a:lnTo>
                  <a:pt x="83" y="367"/>
                </a:lnTo>
                <a:lnTo>
                  <a:pt x="83" y="367"/>
                </a:lnTo>
                <a:lnTo>
                  <a:pt x="83" y="358"/>
                </a:lnTo>
                <a:lnTo>
                  <a:pt x="83" y="358"/>
                </a:lnTo>
                <a:lnTo>
                  <a:pt x="82" y="358"/>
                </a:lnTo>
                <a:lnTo>
                  <a:pt x="82" y="359"/>
                </a:lnTo>
                <a:lnTo>
                  <a:pt x="81" y="359"/>
                </a:lnTo>
                <a:lnTo>
                  <a:pt x="80" y="359"/>
                </a:lnTo>
                <a:lnTo>
                  <a:pt x="80" y="359"/>
                </a:lnTo>
                <a:lnTo>
                  <a:pt x="80" y="357"/>
                </a:lnTo>
                <a:lnTo>
                  <a:pt x="80" y="354"/>
                </a:lnTo>
                <a:lnTo>
                  <a:pt x="80" y="352"/>
                </a:lnTo>
                <a:lnTo>
                  <a:pt x="81" y="349"/>
                </a:lnTo>
                <a:lnTo>
                  <a:pt x="81" y="349"/>
                </a:lnTo>
                <a:lnTo>
                  <a:pt x="80" y="348"/>
                </a:lnTo>
                <a:lnTo>
                  <a:pt x="79" y="349"/>
                </a:lnTo>
                <a:lnTo>
                  <a:pt x="79" y="349"/>
                </a:lnTo>
                <a:lnTo>
                  <a:pt x="79" y="348"/>
                </a:lnTo>
                <a:lnTo>
                  <a:pt x="79" y="347"/>
                </a:lnTo>
                <a:lnTo>
                  <a:pt x="80" y="347"/>
                </a:lnTo>
                <a:lnTo>
                  <a:pt x="79" y="347"/>
                </a:lnTo>
                <a:lnTo>
                  <a:pt x="79" y="347"/>
                </a:lnTo>
                <a:lnTo>
                  <a:pt x="80" y="345"/>
                </a:lnTo>
                <a:lnTo>
                  <a:pt x="80" y="347"/>
                </a:lnTo>
                <a:lnTo>
                  <a:pt x="81" y="347"/>
                </a:lnTo>
                <a:lnTo>
                  <a:pt x="81" y="347"/>
                </a:lnTo>
                <a:lnTo>
                  <a:pt x="80" y="342"/>
                </a:lnTo>
                <a:lnTo>
                  <a:pt x="80" y="335"/>
                </a:lnTo>
                <a:lnTo>
                  <a:pt x="80" y="335"/>
                </a:lnTo>
                <a:lnTo>
                  <a:pt x="80" y="337"/>
                </a:lnTo>
                <a:lnTo>
                  <a:pt x="80" y="337"/>
                </a:lnTo>
                <a:lnTo>
                  <a:pt x="80" y="337"/>
                </a:lnTo>
                <a:lnTo>
                  <a:pt x="80" y="332"/>
                </a:lnTo>
                <a:lnTo>
                  <a:pt x="80" y="329"/>
                </a:lnTo>
                <a:lnTo>
                  <a:pt x="80" y="325"/>
                </a:lnTo>
                <a:lnTo>
                  <a:pt x="80" y="325"/>
                </a:lnTo>
                <a:lnTo>
                  <a:pt x="80" y="325"/>
                </a:lnTo>
                <a:lnTo>
                  <a:pt x="79" y="324"/>
                </a:lnTo>
                <a:lnTo>
                  <a:pt x="79" y="324"/>
                </a:lnTo>
                <a:lnTo>
                  <a:pt x="79" y="323"/>
                </a:lnTo>
                <a:lnTo>
                  <a:pt x="79" y="323"/>
                </a:lnTo>
                <a:lnTo>
                  <a:pt x="79" y="320"/>
                </a:lnTo>
                <a:lnTo>
                  <a:pt x="80" y="319"/>
                </a:lnTo>
                <a:lnTo>
                  <a:pt x="80" y="319"/>
                </a:lnTo>
                <a:lnTo>
                  <a:pt x="79" y="318"/>
                </a:lnTo>
                <a:lnTo>
                  <a:pt x="79" y="318"/>
                </a:lnTo>
                <a:lnTo>
                  <a:pt x="79" y="318"/>
                </a:lnTo>
                <a:lnTo>
                  <a:pt x="79" y="315"/>
                </a:lnTo>
                <a:lnTo>
                  <a:pt x="79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5"/>
                </a:lnTo>
                <a:lnTo>
                  <a:pt x="77" y="319"/>
                </a:lnTo>
                <a:lnTo>
                  <a:pt x="77" y="319"/>
                </a:lnTo>
                <a:lnTo>
                  <a:pt x="75" y="319"/>
                </a:lnTo>
                <a:lnTo>
                  <a:pt x="75" y="320"/>
                </a:lnTo>
                <a:lnTo>
                  <a:pt x="75" y="320"/>
                </a:lnTo>
                <a:lnTo>
                  <a:pt x="75" y="322"/>
                </a:lnTo>
                <a:lnTo>
                  <a:pt x="75" y="322"/>
                </a:lnTo>
                <a:lnTo>
                  <a:pt x="76" y="320"/>
                </a:lnTo>
                <a:lnTo>
                  <a:pt x="77" y="320"/>
                </a:lnTo>
                <a:lnTo>
                  <a:pt x="77" y="320"/>
                </a:lnTo>
                <a:lnTo>
                  <a:pt x="76" y="330"/>
                </a:lnTo>
                <a:lnTo>
                  <a:pt x="76" y="339"/>
                </a:lnTo>
                <a:lnTo>
                  <a:pt x="76" y="355"/>
                </a:lnTo>
                <a:lnTo>
                  <a:pt x="76" y="355"/>
                </a:lnTo>
                <a:lnTo>
                  <a:pt x="75" y="357"/>
                </a:lnTo>
                <a:lnTo>
                  <a:pt x="74" y="355"/>
                </a:lnTo>
                <a:lnTo>
                  <a:pt x="74" y="355"/>
                </a:lnTo>
                <a:lnTo>
                  <a:pt x="74" y="362"/>
                </a:lnTo>
                <a:lnTo>
                  <a:pt x="74" y="367"/>
                </a:lnTo>
                <a:lnTo>
                  <a:pt x="74" y="367"/>
                </a:lnTo>
                <a:lnTo>
                  <a:pt x="75" y="367"/>
                </a:lnTo>
                <a:lnTo>
                  <a:pt x="75" y="368"/>
                </a:lnTo>
                <a:lnTo>
                  <a:pt x="75" y="368"/>
                </a:lnTo>
                <a:lnTo>
                  <a:pt x="74" y="369"/>
                </a:lnTo>
                <a:lnTo>
                  <a:pt x="74" y="370"/>
                </a:lnTo>
                <a:lnTo>
                  <a:pt x="72" y="370"/>
                </a:lnTo>
                <a:lnTo>
                  <a:pt x="72" y="370"/>
                </a:lnTo>
                <a:lnTo>
                  <a:pt x="72" y="372"/>
                </a:lnTo>
                <a:lnTo>
                  <a:pt x="75" y="372"/>
                </a:lnTo>
                <a:lnTo>
                  <a:pt x="75" y="372"/>
                </a:lnTo>
                <a:lnTo>
                  <a:pt x="74" y="372"/>
                </a:lnTo>
                <a:lnTo>
                  <a:pt x="74" y="373"/>
                </a:lnTo>
                <a:lnTo>
                  <a:pt x="74" y="373"/>
                </a:lnTo>
                <a:lnTo>
                  <a:pt x="72" y="373"/>
                </a:lnTo>
                <a:lnTo>
                  <a:pt x="71" y="372"/>
                </a:lnTo>
                <a:lnTo>
                  <a:pt x="70" y="369"/>
                </a:lnTo>
                <a:lnTo>
                  <a:pt x="70" y="369"/>
                </a:lnTo>
                <a:lnTo>
                  <a:pt x="70" y="368"/>
                </a:lnTo>
                <a:lnTo>
                  <a:pt x="70" y="364"/>
                </a:lnTo>
                <a:lnTo>
                  <a:pt x="70" y="364"/>
                </a:lnTo>
                <a:lnTo>
                  <a:pt x="71" y="364"/>
                </a:lnTo>
                <a:lnTo>
                  <a:pt x="71" y="365"/>
                </a:lnTo>
                <a:lnTo>
                  <a:pt x="71" y="365"/>
                </a:lnTo>
                <a:lnTo>
                  <a:pt x="72" y="367"/>
                </a:lnTo>
                <a:lnTo>
                  <a:pt x="72" y="367"/>
                </a:lnTo>
                <a:lnTo>
                  <a:pt x="72" y="365"/>
                </a:lnTo>
                <a:lnTo>
                  <a:pt x="72" y="363"/>
                </a:lnTo>
                <a:lnTo>
                  <a:pt x="71" y="363"/>
                </a:lnTo>
                <a:lnTo>
                  <a:pt x="70" y="363"/>
                </a:lnTo>
                <a:lnTo>
                  <a:pt x="70" y="363"/>
                </a:lnTo>
                <a:lnTo>
                  <a:pt x="70" y="360"/>
                </a:lnTo>
                <a:lnTo>
                  <a:pt x="70" y="359"/>
                </a:lnTo>
                <a:lnTo>
                  <a:pt x="70" y="358"/>
                </a:lnTo>
                <a:lnTo>
                  <a:pt x="70" y="358"/>
                </a:lnTo>
                <a:lnTo>
                  <a:pt x="71" y="359"/>
                </a:lnTo>
                <a:lnTo>
                  <a:pt x="71" y="360"/>
                </a:lnTo>
                <a:lnTo>
                  <a:pt x="71" y="360"/>
                </a:lnTo>
                <a:lnTo>
                  <a:pt x="72" y="359"/>
                </a:lnTo>
                <a:lnTo>
                  <a:pt x="72" y="358"/>
                </a:lnTo>
                <a:lnTo>
                  <a:pt x="71" y="357"/>
                </a:lnTo>
                <a:lnTo>
                  <a:pt x="70" y="357"/>
                </a:lnTo>
                <a:lnTo>
                  <a:pt x="70" y="357"/>
                </a:lnTo>
                <a:lnTo>
                  <a:pt x="71" y="352"/>
                </a:lnTo>
                <a:lnTo>
                  <a:pt x="71" y="347"/>
                </a:lnTo>
                <a:lnTo>
                  <a:pt x="71" y="347"/>
                </a:lnTo>
                <a:lnTo>
                  <a:pt x="72" y="342"/>
                </a:lnTo>
                <a:lnTo>
                  <a:pt x="72" y="342"/>
                </a:lnTo>
                <a:lnTo>
                  <a:pt x="72" y="342"/>
                </a:lnTo>
                <a:lnTo>
                  <a:pt x="71" y="340"/>
                </a:lnTo>
                <a:lnTo>
                  <a:pt x="71" y="340"/>
                </a:lnTo>
                <a:lnTo>
                  <a:pt x="71" y="332"/>
                </a:lnTo>
                <a:lnTo>
                  <a:pt x="71" y="328"/>
                </a:lnTo>
                <a:lnTo>
                  <a:pt x="72" y="323"/>
                </a:lnTo>
                <a:lnTo>
                  <a:pt x="72" y="323"/>
                </a:lnTo>
                <a:lnTo>
                  <a:pt x="74" y="324"/>
                </a:lnTo>
                <a:lnTo>
                  <a:pt x="74" y="324"/>
                </a:lnTo>
                <a:lnTo>
                  <a:pt x="74" y="327"/>
                </a:lnTo>
                <a:lnTo>
                  <a:pt x="74" y="327"/>
                </a:lnTo>
                <a:lnTo>
                  <a:pt x="74" y="325"/>
                </a:lnTo>
                <a:lnTo>
                  <a:pt x="74" y="323"/>
                </a:lnTo>
                <a:lnTo>
                  <a:pt x="71" y="322"/>
                </a:lnTo>
                <a:lnTo>
                  <a:pt x="71" y="322"/>
                </a:lnTo>
                <a:lnTo>
                  <a:pt x="72" y="310"/>
                </a:lnTo>
                <a:lnTo>
                  <a:pt x="72" y="300"/>
                </a:lnTo>
                <a:lnTo>
                  <a:pt x="72" y="300"/>
                </a:lnTo>
                <a:lnTo>
                  <a:pt x="74" y="299"/>
                </a:lnTo>
                <a:lnTo>
                  <a:pt x="75" y="300"/>
                </a:lnTo>
                <a:lnTo>
                  <a:pt x="75" y="300"/>
                </a:lnTo>
                <a:lnTo>
                  <a:pt x="74" y="299"/>
                </a:lnTo>
                <a:lnTo>
                  <a:pt x="74" y="298"/>
                </a:lnTo>
                <a:lnTo>
                  <a:pt x="74" y="298"/>
                </a:lnTo>
                <a:lnTo>
                  <a:pt x="74" y="290"/>
                </a:lnTo>
                <a:lnTo>
                  <a:pt x="74" y="283"/>
                </a:lnTo>
                <a:lnTo>
                  <a:pt x="74" y="283"/>
                </a:lnTo>
                <a:lnTo>
                  <a:pt x="74" y="277"/>
                </a:lnTo>
                <a:lnTo>
                  <a:pt x="74" y="277"/>
                </a:lnTo>
                <a:lnTo>
                  <a:pt x="75" y="272"/>
                </a:lnTo>
                <a:lnTo>
                  <a:pt x="75" y="272"/>
                </a:lnTo>
                <a:lnTo>
                  <a:pt x="74" y="268"/>
                </a:lnTo>
                <a:lnTo>
                  <a:pt x="74" y="268"/>
                </a:lnTo>
                <a:lnTo>
                  <a:pt x="75" y="265"/>
                </a:lnTo>
                <a:lnTo>
                  <a:pt x="75" y="265"/>
                </a:lnTo>
                <a:lnTo>
                  <a:pt x="74" y="259"/>
                </a:lnTo>
                <a:lnTo>
                  <a:pt x="74" y="259"/>
                </a:lnTo>
                <a:lnTo>
                  <a:pt x="74" y="258"/>
                </a:lnTo>
                <a:lnTo>
                  <a:pt x="72" y="258"/>
                </a:lnTo>
                <a:lnTo>
                  <a:pt x="72" y="258"/>
                </a:lnTo>
                <a:lnTo>
                  <a:pt x="74" y="255"/>
                </a:lnTo>
                <a:lnTo>
                  <a:pt x="74" y="253"/>
                </a:lnTo>
                <a:lnTo>
                  <a:pt x="74" y="253"/>
                </a:lnTo>
                <a:lnTo>
                  <a:pt x="74" y="252"/>
                </a:lnTo>
                <a:lnTo>
                  <a:pt x="74" y="250"/>
                </a:lnTo>
                <a:lnTo>
                  <a:pt x="72" y="249"/>
                </a:lnTo>
                <a:lnTo>
                  <a:pt x="72" y="249"/>
                </a:lnTo>
                <a:lnTo>
                  <a:pt x="74" y="248"/>
                </a:lnTo>
                <a:lnTo>
                  <a:pt x="74" y="245"/>
                </a:lnTo>
                <a:lnTo>
                  <a:pt x="74" y="245"/>
                </a:lnTo>
                <a:lnTo>
                  <a:pt x="74" y="247"/>
                </a:lnTo>
                <a:lnTo>
                  <a:pt x="74" y="247"/>
                </a:lnTo>
                <a:lnTo>
                  <a:pt x="74" y="247"/>
                </a:lnTo>
                <a:lnTo>
                  <a:pt x="72" y="247"/>
                </a:lnTo>
                <a:lnTo>
                  <a:pt x="72" y="245"/>
                </a:lnTo>
                <a:lnTo>
                  <a:pt x="72" y="244"/>
                </a:lnTo>
                <a:lnTo>
                  <a:pt x="72" y="244"/>
                </a:lnTo>
                <a:lnTo>
                  <a:pt x="72" y="233"/>
                </a:lnTo>
                <a:lnTo>
                  <a:pt x="74" y="220"/>
                </a:lnTo>
                <a:lnTo>
                  <a:pt x="74" y="220"/>
                </a:lnTo>
                <a:lnTo>
                  <a:pt x="74" y="208"/>
                </a:lnTo>
                <a:lnTo>
                  <a:pt x="74" y="208"/>
                </a:lnTo>
                <a:lnTo>
                  <a:pt x="75" y="205"/>
                </a:lnTo>
                <a:lnTo>
                  <a:pt x="75" y="205"/>
                </a:lnTo>
                <a:lnTo>
                  <a:pt x="74" y="201"/>
                </a:lnTo>
                <a:lnTo>
                  <a:pt x="74" y="200"/>
                </a:lnTo>
                <a:lnTo>
                  <a:pt x="75" y="199"/>
                </a:lnTo>
                <a:lnTo>
                  <a:pt x="75" y="199"/>
                </a:lnTo>
                <a:lnTo>
                  <a:pt x="74" y="198"/>
                </a:lnTo>
                <a:lnTo>
                  <a:pt x="74" y="195"/>
                </a:lnTo>
                <a:lnTo>
                  <a:pt x="74" y="191"/>
                </a:lnTo>
                <a:lnTo>
                  <a:pt x="74" y="191"/>
                </a:lnTo>
                <a:lnTo>
                  <a:pt x="75" y="194"/>
                </a:lnTo>
                <a:lnTo>
                  <a:pt x="75" y="194"/>
                </a:lnTo>
                <a:lnTo>
                  <a:pt x="75" y="193"/>
                </a:lnTo>
                <a:lnTo>
                  <a:pt x="75" y="193"/>
                </a:lnTo>
                <a:lnTo>
                  <a:pt x="75" y="191"/>
                </a:lnTo>
                <a:lnTo>
                  <a:pt x="74" y="191"/>
                </a:lnTo>
                <a:lnTo>
                  <a:pt x="74" y="191"/>
                </a:lnTo>
                <a:lnTo>
                  <a:pt x="75" y="189"/>
                </a:lnTo>
                <a:lnTo>
                  <a:pt x="75" y="186"/>
                </a:lnTo>
                <a:lnTo>
                  <a:pt x="75" y="186"/>
                </a:lnTo>
                <a:lnTo>
                  <a:pt x="75" y="186"/>
                </a:lnTo>
                <a:lnTo>
                  <a:pt x="75" y="188"/>
                </a:lnTo>
                <a:lnTo>
                  <a:pt x="75" y="188"/>
                </a:lnTo>
                <a:lnTo>
                  <a:pt x="74" y="185"/>
                </a:lnTo>
                <a:lnTo>
                  <a:pt x="74" y="183"/>
                </a:lnTo>
                <a:lnTo>
                  <a:pt x="74" y="176"/>
                </a:lnTo>
                <a:lnTo>
                  <a:pt x="74" y="176"/>
                </a:lnTo>
                <a:lnTo>
                  <a:pt x="76" y="173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5" y="170"/>
                </a:lnTo>
                <a:lnTo>
                  <a:pt x="75" y="170"/>
                </a:lnTo>
                <a:lnTo>
                  <a:pt x="75" y="170"/>
                </a:lnTo>
                <a:lnTo>
                  <a:pt x="75" y="168"/>
                </a:lnTo>
                <a:lnTo>
                  <a:pt x="74" y="166"/>
                </a:lnTo>
                <a:lnTo>
                  <a:pt x="74" y="165"/>
                </a:lnTo>
                <a:lnTo>
                  <a:pt x="74" y="163"/>
                </a:lnTo>
                <a:lnTo>
                  <a:pt x="74" y="163"/>
                </a:lnTo>
                <a:lnTo>
                  <a:pt x="75" y="155"/>
                </a:lnTo>
                <a:lnTo>
                  <a:pt x="75" y="155"/>
                </a:lnTo>
                <a:lnTo>
                  <a:pt x="75" y="156"/>
                </a:lnTo>
                <a:lnTo>
                  <a:pt x="75" y="156"/>
                </a:lnTo>
                <a:lnTo>
                  <a:pt x="75" y="156"/>
                </a:lnTo>
                <a:lnTo>
                  <a:pt x="76" y="156"/>
                </a:lnTo>
                <a:lnTo>
                  <a:pt x="76" y="155"/>
                </a:lnTo>
                <a:lnTo>
                  <a:pt x="75" y="154"/>
                </a:lnTo>
                <a:lnTo>
                  <a:pt x="74" y="154"/>
                </a:lnTo>
                <a:lnTo>
                  <a:pt x="74" y="154"/>
                </a:lnTo>
                <a:lnTo>
                  <a:pt x="74" y="153"/>
                </a:lnTo>
                <a:lnTo>
                  <a:pt x="75" y="153"/>
                </a:lnTo>
                <a:lnTo>
                  <a:pt x="75" y="153"/>
                </a:lnTo>
                <a:lnTo>
                  <a:pt x="74" y="149"/>
                </a:lnTo>
                <a:lnTo>
                  <a:pt x="74" y="145"/>
                </a:lnTo>
                <a:lnTo>
                  <a:pt x="74" y="139"/>
                </a:lnTo>
                <a:lnTo>
                  <a:pt x="74" y="139"/>
                </a:lnTo>
                <a:lnTo>
                  <a:pt x="75" y="139"/>
                </a:lnTo>
                <a:lnTo>
                  <a:pt x="75" y="138"/>
                </a:lnTo>
                <a:lnTo>
                  <a:pt x="76" y="136"/>
                </a:lnTo>
                <a:lnTo>
                  <a:pt x="75" y="135"/>
                </a:lnTo>
                <a:lnTo>
                  <a:pt x="75" y="135"/>
                </a:lnTo>
                <a:lnTo>
                  <a:pt x="74" y="135"/>
                </a:lnTo>
                <a:lnTo>
                  <a:pt x="75" y="136"/>
                </a:lnTo>
                <a:lnTo>
                  <a:pt x="75" y="138"/>
                </a:lnTo>
                <a:lnTo>
                  <a:pt x="74" y="138"/>
                </a:lnTo>
                <a:lnTo>
                  <a:pt x="74" y="138"/>
                </a:lnTo>
                <a:lnTo>
                  <a:pt x="74" y="120"/>
                </a:lnTo>
                <a:lnTo>
                  <a:pt x="74" y="120"/>
                </a:lnTo>
                <a:lnTo>
                  <a:pt x="76" y="120"/>
                </a:lnTo>
                <a:lnTo>
                  <a:pt x="74" y="118"/>
                </a:lnTo>
                <a:lnTo>
                  <a:pt x="74" y="118"/>
                </a:lnTo>
                <a:lnTo>
                  <a:pt x="74" y="110"/>
                </a:lnTo>
                <a:lnTo>
                  <a:pt x="74" y="110"/>
                </a:lnTo>
                <a:lnTo>
                  <a:pt x="75" y="104"/>
                </a:lnTo>
                <a:lnTo>
                  <a:pt x="75" y="96"/>
                </a:lnTo>
                <a:lnTo>
                  <a:pt x="75" y="96"/>
                </a:lnTo>
                <a:lnTo>
                  <a:pt x="75" y="93"/>
                </a:lnTo>
                <a:lnTo>
                  <a:pt x="75" y="93"/>
                </a:lnTo>
                <a:lnTo>
                  <a:pt x="75" y="83"/>
                </a:lnTo>
                <a:lnTo>
                  <a:pt x="75" y="73"/>
                </a:lnTo>
                <a:lnTo>
                  <a:pt x="75" y="73"/>
                </a:lnTo>
                <a:lnTo>
                  <a:pt x="74" y="66"/>
                </a:lnTo>
                <a:lnTo>
                  <a:pt x="74" y="66"/>
                </a:lnTo>
                <a:lnTo>
                  <a:pt x="74" y="55"/>
                </a:lnTo>
                <a:lnTo>
                  <a:pt x="74" y="55"/>
                </a:lnTo>
                <a:lnTo>
                  <a:pt x="74" y="41"/>
                </a:lnTo>
                <a:lnTo>
                  <a:pt x="74" y="41"/>
                </a:lnTo>
                <a:lnTo>
                  <a:pt x="74" y="39"/>
                </a:lnTo>
                <a:lnTo>
                  <a:pt x="74" y="39"/>
                </a:lnTo>
                <a:lnTo>
                  <a:pt x="74" y="36"/>
                </a:lnTo>
                <a:lnTo>
                  <a:pt x="74" y="36"/>
                </a:lnTo>
                <a:lnTo>
                  <a:pt x="74" y="34"/>
                </a:lnTo>
                <a:lnTo>
                  <a:pt x="74" y="33"/>
                </a:lnTo>
                <a:lnTo>
                  <a:pt x="72" y="31"/>
                </a:lnTo>
                <a:lnTo>
                  <a:pt x="72" y="31"/>
                </a:lnTo>
                <a:lnTo>
                  <a:pt x="72" y="16"/>
                </a:lnTo>
                <a:lnTo>
                  <a:pt x="72" y="16"/>
                </a:lnTo>
                <a:lnTo>
                  <a:pt x="75" y="16"/>
                </a:lnTo>
                <a:lnTo>
                  <a:pt x="75" y="21"/>
                </a:lnTo>
                <a:lnTo>
                  <a:pt x="75" y="21"/>
                </a:lnTo>
                <a:lnTo>
                  <a:pt x="75" y="23"/>
                </a:lnTo>
                <a:lnTo>
                  <a:pt x="76" y="23"/>
                </a:lnTo>
                <a:lnTo>
                  <a:pt x="79" y="23"/>
                </a:lnTo>
                <a:lnTo>
                  <a:pt x="79" y="23"/>
                </a:lnTo>
                <a:lnTo>
                  <a:pt x="77" y="21"/>
                </a:lnTo>
                <a:lnTo>
                  <a:pt x="77" y="20"/>
                </a:lnTo>
                <a:lnTo>
                  <a:pt x="77" y="20"/>
                </a:lnTo>
                <a:lnTo>
                  <a:pt x="77" y="20"/>
                </a:lnTo>
                <a:lnTo>
                  <a:pt x="79" y="19"/>
                </a:lnTo>
                <a:lnTo>
                  <a:pt x="79" y="19"/>
                </a:lnTo>
                <a:lnTo>
                  <a:pt x="79" y="18"/>
                </a:lnTo>
                <a:lnTo>
                  <a:pt x="77" y="18"/>
                </a:lnTo>
                <a:lnTo>
                  <a:pt x="77" y="18"/>
                </a:lnTo>
                <a:lnTo>
                  <a:pt x="79" y="16"/>
                </a:lnTo>
                <a:lnTo>
                  <a:pt x="79" y="15"/>
                </a:lnTo>
                <a:lnTo>
                  <a:pt x="79" y="15"/>
                </a:lnTo>
                <a:lnTo>
                  <a:pt x="79" y="15"/>
                </a:lnTo>
                <a:close/>
                <a:moveTo>
                  <a:pt x="74" y="328"/>
                </a:moveTo>
                <a:lnTo>
                  <a:pt x="74" y="328"/>
                </a:lnTo>
                <a:lnTo>
                  <a:pt x="72" y="329"/>
                </a:lnTo>
                <a:lnTo>
                  <a:pt x="72" y="330"/>
                </a:lnTo>
                <a:lnTo>
                  <a:pt x="74" y="332"/>
                </a:lnTo>
                <a:lnTo>
                  <a:pt x="74" y="332"/>
                </a:lnTo>
                <a:lnTo>
                  <a:pt x="75" y="329"/>
                </a:lnTo>
                <a:lnTo>
                  <a:pt x="75" y="329"/>
                </a:lnTo>
                <a:lnTo>
                  <a:pt x="74" y="328"/>
                </a:lnTo>
                <a:lnTo>
                  <a:pt x="74" y="328"/>
                </a:lnTo>
                <a:close/>
                <a:moveTo>
                  <a:pt x="82" y="353"/>
                </a:moveTo>
                <a:lnTo>
                  <a:pt x="82" y="353"/>
                </a:lnTo>
                <a:lnTo>
                  <a:pt x="81" y="357"/>
                </a:lnTo>
                <a:lnTo>
                  <a:pt x="81" y="357"/>
                </a:lnTo>
                <a:lnTo>
                  <a:pt x="82" y="357"/>
                </a:lnTo>
                <a:lnTo>
                  <a:pt x="83" y="355"/>
                </a:lnTo>
                <a:lnTo>
                  <a:pt x="83" y="354"/>
                </a:lnTo>
                <a:lnTo>
                  <a:pt x="83" y="354"/>
                </a:lnTo>
                <a:lnTo>
                  <a:pt x="83" y="354"/>
                </a:lnTo>
                <a:lnTo>
                  <a:pt x="83" y="354"/>
                </a:lnTo>
                <a:lnTo>
                  <a:pt x="82" y="353"/>
                </a:lnTo>
                <a:lnTo>
                  <a:pt x="82" y="353"/>
                </a:lnTo>
                <a:close/>
                <a:moveTo>
                  <a:pt x="88" y="347"/>
                </a:moveTo>
                <a:lnTo>
                  <a:pt x="88" y="347"/>
                </a:lnTo>
                <a:lnTo>
                  <a:pt x="88" y="348"/>
                </a:lnTo>
                <a:lnTo>
                  <a:pt x="87" y="349"/>
                </a:lnTo>
                <a:lnTo>
                  <a:pt x="87" y="352"/>
                </a:lnTo>
                <a:lnTo>
                  <a:pt x="87" y="352"/>
                </a:lnTo>
                <a:lnTo>
                  <a:pt x="88" y="350"/>
                </a:lnTo>
                <a:lnTo>
                  <a:pt x="88" y="347"/>
                </a:lnTo>
                <a:lnTo>
                  <a:pt x="88" y="347"/>
                </a:lnTo>
                <a:close/>
                <a:moveTo>
                  <a:pt x="87" y="327"/>
                </a:moveTo>
                <a:lnTo>
                  <a:pt x="87" y="327"/>
                </a:lnTo>
                <a:lnTo>
                  <a:pt x="87" y="330"/>
                </a:lnTo>
                <a:lnTo>
                  <a:pt x="87" y="332"/>
                </a:lnTo>
                <a:lnTo>
                  <a:pt x="88" y="332"/>
                </a:lnTo>
                <a:lnTo>
                  <a:pt x="88" y="332"/>
                </a:lnTo>
                <a:lnTo>
                  <a:pt x="88" y="329"/>
                </a:lnTo>
                <a:lnTo>
                  <a:pt x="88" y="328"/>
                </a:lnTo>
                <a:lnTo>
                  <a:pt x="87" y="327"/>
                </a:lnTo>
                <a:lnTo>
                  <a:pt x="87" y="327"/>
                </a:lnTo>
                <a:close/>
                <a:moveTo>
                  <a:pt x="75" y="312"/>
                </a:moveTo>
                <a:lnTo>
                  <a:pt x="75" y="312"/>
                </a:lnTo>
                <a:lnTo>
                  <a:pt x="75" y="313"/>
                </a:lnTo>
                <a:lnTo>
                  <a:pt x="75" y="314"/>
                </a:lnTo>
                <a:lnTo>
                  <a:pt x="75" y="315"/>
                </a:lnTo>
                <a:lnTo>
                  <a:pt x="76" y="315"/>
                </a:lnTo>
                <a:lnTo>
                  <a:pt x="76" y="315"/>
                </a:lnTo>
                <a:lnTo>
                  <a:pt x="75" y="315"/>
                </a:lnTo>
                <a:lnTo>
                  <a:pt x="75" y="314"/>
                </a:lnTo>
                <a:lnTo>
                  <a:pt x="75" y="312"/>
                </a:lnTo>
                <a:lnTo>
                  <a:pt x="75" y="312"/>
                </a:lnTo>
                <a:lnTo>
                  <a:pt x="75" y="312"/>
                </a:lnTo>
                <a:close/>
                <a:moveTo>
                  <a:pt x="86" y="270"/>
                </a:moveTo>
                <a:lnTo>
                  <a:pt x="86" y="270"/>
                </a:lnTo>
                <a:lnTo>
                  <a:pt x="85" y="273"/>
                </a:lnTo>
                <a:lnTo>
                  <a:pt x="86" y="275"/>
                </a:lnTo>
                <a:lnTo>
                  <a:pt x="86" y="275"/>
                </a:lnTo>
                <a:lnTo>
                  <a:pt x="87" y="273"/>
                </a:lnTo>
                <a:lnTo>
                  <a:pt x="86" y="272"/>
                </a:lnTo>
                <a:lnTo>
                  <a:pt x="86" y="270"/>
                </a:lnTo>
                <a:lnTo>
                  <a:pt x="86" y="270"/>
                </a:lnTo>
                <a:close/>
                <a:moveTo>
                  <a:pt x="85" y="253"/>
                </a:moveTo>
                <a:lnTo>
                  <a:pt x="85" y="253"/>
                </a:lnTo>
                <a:lnTo>
                  <a:pt x="85" y="253"/>
                </a:lnTo>
                <a:lnTo>
                  <a:pt x="85" y="254"/>
                </a:lnTo>
                <a:lnTo>
                  <a:pt x="86" y="254"/>
                </a:lnTo>
                <a:lnTo>
                  <a:pt x="86" y="249"/>
                </a:lnTo>
                <a:lnTo>
                  <a:pt x="86" y="249"/>
                </a:lnTo>
                <a:lnTo>
                  <a:pt x="85" y="249"/>
                </a:lnTo>
                <a:lnTo>
                  <a:pt x="85" y="250"/>
                </a:lnTo>
                <a:lnTo>
                  <a:pt x="85" y="253"/>
                </a:lnTo>
                <a:lnTo>
                  <a:pt x="85" y="253"/>
                </a:lnTo>
                <a:close/>
                <a:moveTo>
                  <a:pt x="81" y="180"/>
                </a:moveTo>
                <a:lnTo>
                  <a:pt x="81" y="180"/>
                </a:lnTo>
                <a:lnTo>
                  <a:pt x="81" y="181"/>
                </a:lnTo>
                <a:lnTo>
                  <a:pt x="82" y="183"/>
                </a:lnTo>
                <a:lnTo>
                  <a:pt x="82" y="183"/>
                </a:lnTo>
                <a:lnTo>
                  <a:pt x="82" y="180"/>
                </a:lnTo>
                <a:lnTo>
                  <a:pt x="81" y="180"/>
                </a:lnTo>
                <a:lnTo>
                  <a:pt x="81" y="180"/>
                </a:lnTo>
                <a:close/>
                <a:moveTo>
                  <a:pt x="75" y="176"/>
                </a:moveTo>
                <a:lnTo>
                  <a:pt x="75" y="176"/>
                </a:lnTo>
                <a:lnTo>
                  <a:pt x="75" y="181"/>
                </a:lnTo>
                <a:lnTo>
                  <a:pt x="75" y="184"/>
                </a:lnTo>
                <a:lnTo>
                  <a:pt x="76" y="185"/>
                </a:lnTo>
                <a:lnTo>
                  <a:pt x="76" y="185"/>
                </a:lnTo>
                <a:lnTo>
                  <a:pt x="76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1"/>
                </a:lnTo>
                <a:lnTo>
                  <a:pt x="76" y="179"/>
                </a:lnTo>
                <a:lnTo>
                  <a:pt x="77" y="178"/>
                </a:lnTo>
                <a:lnTo>
                  <a:pt x="75" y="176"/>
                </a:lnTo>
                <a:lnTo>
                  <a:pt x="75" y="176"/>
                </a:lnTo>
                <a:close/>
                <a:moveTo>
                  <a:pt x="75" y="164"/>
                </a:moveTo>
                <a:lnTo>
                  <a:pt x="75" y="164"/>
                </a:lnTo>
                <a:lnTo>
                  <a:pt x="74" y="166"/>
                </a:lnTo>
                <a:lnTo>
                  <a:pt x="75" y="166"/>
                </a:lnTo>
                <a:lnTo>
                  <a:pt x="76" y="168"/>
                </a:lnTo>
                <a:lnTo>
                  <a:pt x="76" y="168"/>
                </a:lnTo>
                <a:lnTo>
                  <a:pt x="76" y="165"/>
                </a:lnTo>
                <a:lnTo>
                  <a:pt x="75" y="164"/>
                </a:lnTo>
                <a:lnTo>
                  <a:pt x="75" y="164"/>
                </a:lnTo>
                <a:close/>
                <a:moveTo>
                  <a:pt x="76" y="163"/>
                </a:moveTo>
                <a:lnTo>
                  <a:pt x="76" y="163"/>
                </a:lnTo>
                <a:lnTo>
                  <a:pt x="76" y="160"/>
                </a:lnTo>
                <a:lnTo>
                  <a:pt x="77" y="159"/>
                </a:lnTo>
                <a:lnTo>
                  <a:pt x="77" y="159"/>
                </a:lnTo>
                <a:lnTo>
                  <a:pt x="76" y="159"/>
                </a:lnTo>
                <a:lnTo>
                  <a:pt x="75" y="160"/>
                </a:lnTo>
                <a:lnTo>
                  <a:pt x="75" y="161"/>
                </a:lnTo>
                <a:lnTo>
                  <a:pt x="76" y="163"/>
                </a:lnTo>
                <a:lnTo>
                  <a:pt x="76" y="163"/>
                </a:lnTo>
                <a:close/>
                <a:moveTo>
                  <a:pt x="89" y="136"/>
                </a:moveTo>
                <a:lnTo>
                  <a:pt x="89" y="139"/>
                </a:lnTo>
                <a:lnTo>
                  <a:pt x="89" y="139"/>
                </a:lnTo>
                <a:lnTo>
                  <a:pt x="91" y="139"/>
                </a:lnTo>
                <a:lnTo>
                  <a:pt x="91" y="138"/>
                </a:lnTo>
                <a:lnTo>
                  <a:pt x="91" y="136"/>
                </a:lnTo>
                <a:lnTo>
                  <a:pt x="89" y="136"/>
                </a:lnTo>
                <a:lnTo>
                  <a:pt x="89" y="136"/>
                </a:lnTo>
                <a:close/>
                <a:moveTo>
                  <a:pt x="89" y="128"/>
                </a:moveTo>
                <a:lnTo>
                  <a:pt x="89" y="128"/>
                </a:lnTo>
                <a:lnTo>
                  <a:pt x="89" y="129"/>
                </a:lnTo>
                <a:lnTo>
                  <a:pt x="88" y="130"/>
                </a:lnTo>
                <a:lnTo>
                  <a:pt x="87" y="131"/>
                </a:lnTo>
                <a:lnTo>
                  <a:pt x="87" y="133"/>
                </a:lnTo>
                <a:lnTo>
                  <a:pt x="87" y="133"/>
                </a:lnTo>
                <a:lnTo>
                  <a:pt x="88" y="133"/>
                </a:lnTo>
                <a:lnTo>
                  <a:pt x="88" y="131"/>
                </a:lnTo>
                <a:lnTo>
                  <a:pt x="89" y="130"/>
                </a:lnTo>
                <a:lnTo>
                  <a:pt x="89" y="130"/>
                </a:lnTo>
                <a:lnTo>
                  <a:pt x="91" y="130"/>
                </a:lnTo>
                <a:lnTo>
                  <a:pt x="91" y="130"/>
                </a:lnTo>
                <a:lnTo>
                  <a:pt x="91" y="131"/>
                </a:lnTo>
                <a:lnTo>
                  <a:pt x="92" y="131"/>
                </a:lnTo>
                <a:lnTo>
                  <a:pt x="92" y="131"/>
                </a:lnTo>
                <a:lnTo>
                  <a:pt x="91" y="129"/>
                </a:lnTo>
                <a:lnTo>
                  <a:pt x="89" y="128"/>
                </a:lnTo>
                <a:lnTo>
                  <a:pt x="89" y="128"/>
                </a:lnTo>
                <a:close/>
                <a:moveTo>
                  <a:pt x="95" y="109"/>
                </a:moveTo>
                <a:lnTo>
                  <a:pt x="95" y="106"/>
                </a:lnTo>
                <a:lnTo>
                  <a:pt x="95" y="106"/>
                </a:lnTo>
                <a:lnTo>
                  <a:pt x="94" y="106"/>
                </a:lnTo>
                <a:lnTo>
                  <a:pt x="93" y="108"/>
                </a:lnTo>
                <a:lnTo>
                  <a:pt x="94" y="109"/>
                </a:lnTo>
                <a:lnTo>
                  <a:pt x="95" y="109"/>
                </a:lnTo>
                <a:lnTo>
                  <a:pt x="95" y="109"/>
                </a:lnTo>
                <a:close/>
                <a:moveTo>
                  <a:pt x="89" y="105"/>
                </a:moveTo>
                <a:lnTo>
                  <a:pt x="89" y="105"/>
                </a:lnTo>
                <a:lnTo>
                  <a:pt x="89" y="108"/>
                </a:lnTo>
                <a:lnTo>
                  <a:pt x="91" y="109"/>
                </a:lnTo>
                <a:lnTo>
                  <a:pt x="91" y="109"/>
                </a:lnTo>
                <a:lnTo>
                  <a:pt x="92" y="108"/>
                </a:lnTo>
                <a:lnTo>
                  <a:pt x="92" y="108"/>
                </a:lnTo>
                <a:lnTo>
                  <a:pt x="91" y="105"/>
                </a:lnTo>
                <a:lnTo>
                  <a:pt x="89" y="105"/>
                </a:lnTo>
                <a:lnTo>
                  <a:pt x="89" y="105"/>
                </a:lnTo>
                <a:close/>
                <a:moveTo>
                  <a:pt x="94" y="74"/>
                </a:moveTo>
                <a:lnTo>
                  <a:pt x="94" y="74"/>
                </a:lnTo>
                <a:lnTo>
                  <a:pt x="97" y="73"/>
                </a:lnTo>
                <a:lnTo>
                  <a:pt x="98" y="70"/>
                </a:lnTo>
                <a:lnTo>
                  <a:pt x="98" y="70"/>
                </a:lnTo>
                <a:lnTo>
                  <a:pt x="97" y="70"/>
                </a:lnTo>
                <a:lnTo>
                  <a:pt x="97" y="71"/>
                </a:lnTo>
                <a:lnTo>
                  <a:pt x="95" y="73"/>
                </a:lnTo>
                <a:lnTo>
                  <a:pt x="95" y="73"/>
                </a:lnTo>
                <a:lnTo>
                  <a:pt x="94" y="73"/>
                </a:lnTo>
                <a:lnTo>
                  <a:pt x="94" y="73"/>
                </a:lnTo>
                <a:lnTo>
                  <a:pt x="94" y="74"/>
                </a:lnTo>
                <a:lnTo>
                  <a:pt x="94" y="74"/>
                </a:lnTo>
                <a:lnTo>
                  <a:pt x="93" y="76"/>
                </a:lnTo>
                <a:lnTo>
                  <a:pt x="93" y="76"/>
                </a:lnTo>
                <a:lnTo>
                  <a:pt x="94" y="76"/>
                </a:lnTo>
                <a:lnTo>
                  <a:pt x="94" y="75"/>
                </a:lnTo>
                <a:lnTo>
                  <a:pt x="94" y="74"/>
                </a:lnTo>
                <a:lnTo>
                  <a:pt x="94" y="74"/>
                </a:lnTo>
                <a:close/>
                <a:moveTo>
                  <a:pt x="97" y="78"/>
                </a:moveTo>
                <a:lnTo>
                  <a:pt x="97" y="81"/>
                </a:lnTo>
                <a:lnTo>
                  <a:pt x="97" y="81"/>
                </a:lnTo>
                <a:lnTo>
                  <a:pt x="97" y="81"/>
                </a:lnTo>
                <a:lnTo>
                  <a:pt x="98" y="80"/>
                </a:lnTo>
                <a:lnTo>
                  <a:pt x="97" y="79"/>
                </a:lnTo>
                <a:lnTo>
                  <a:pt x="97" y="78"/>
                </a:lnTo>
                <a:lnTo>
                  <a:pt x="97" y="78"/>
                </a:lnTo>
                <a:close/>
                <a:moveTo>
                  <a:pt x="92" y="84"/>
                </a:moveTo>
                <a:lnTo>
                  <a:pt x="92" y="84"/>
                </a:lnTo>
                <a:lnTo>
                  <a:pt x="93" y="83"/>
                </a:lnTo>
                <a:lnTo>
                  <a:pt x="94" y="81"/>
                </a:lnTo>
                <a:lnTo>
                  <a:pt x="94" y="80"/>
                </a:lnTo>
                <a:lnTo>
                  <a:pt x="94" y="79"/>
                </a:lnTo>
                <a:lnTo>
                  <a:pt x="94" y="79"/>
                </a:lnTo>
                <a:lnTo>
                  <a:pt x="94" y="79"/>
                </a:lnTo>
                <a:lnTo>
                  <a:pt x="93" y="79"/>
                </a:lnTo>
                <a:lnTo>
                  <a:pt x="93" y="78"/>
                </a:lnTo>
                <a:lnTo>
                  <a:pt x="93" y="78"/>
                </a:lnTo>
                <a:lnTo>
                  <a:pt x="93" y="80"/>
                </a:lnTo>
                <a:lnTo>
                  <a:pt x="92" y="84"/>
                </a:lnTo>
                <a:lnTo>
                  <a:pt x="92" y="84"/>
                </a:lnTo>
                <a:close/>
                <a:moveTo>
                  <a:pt x="97" y="89"/>
                </a:moveTo>
                <a:lnTo>
                  <a:pt x="97" y="89"/>
                </a:lnTo>
                <a:lnTo>
                  <a:pt x="97" y="86"/>
                </a:lnTo>
                <a:lnTo>
                  <a:pt x="97" y="85"/>
                </a:lnTo>
                <a:lnTo>
                  <a:pt x="97" y="85"/>
                </a:lnTo>
                <a:lnTo>
                  <a:pt x="97" y="84"/>
                </a:lnTo>
                <a:lnTo>
                  <a:pt x="97" y="83"/>
                </a:lnTo>
                <a:lnTo>
                  <a:pt x="95" y="83"/>
                </a:lnTo>
                <a:lnTo>
                  <a:pt x="95" y="83"/>
                </a:lnTo>
                <a:lnTo>
                  <a:pt x="95" y="85"/>
                </a:lnTo>
                <a:lnTo>
                  <a:pt x="95" y="88"/>
                </a:lnTo>
                <a:lnTo>
                  <a:pt x="97" y="89"/>
                </a:lnTo>
                <a:lnTo>
                  <a:pt x="97" y="89"/>
                </a:lnTo>
                <a:close/>
                <a:moveTo>
                  <a:pt x="95" y="98"/>
                </a:moveTo>
                <a:lnTo>
                  <a:pt x="95" y="98"/>
                </a:lnTo>
                <a:lnTo>
                  <a:pt x="95" y="95"/>
                </a:lnTo>
                <a:lnTo>
                  <a:pt x="94" y="95"/>
                </a:lnTo>
                <a:lnTo>
                  <a:pt x="94" y="95"/>
                </a:lnTo>
                <a:lnTo>
                  <a:pt x="94" y="96"/>
                </a:lnTo>
                <a:lnTo>
                  <a:pt x="95" y="98"/>
                </a:lnTo>
                <a:lnTo>
                  <a:pt x="95" y="98"/>
                </a:lnTo>
                <a:close/>
                <a:moveTo>
                  <a:pt x="79" y="36"/>
                </a:moveTo>
                <a:lnTo>
                  <a:pt x="79" y="36"/>
                </a:lnTo>
                <a:lnTo>
                  <a:pt x="77" y="36"/>
                </a:lnTo>
                <a:lnTo>
                  <a:pt x="76" y="38"/>
                </a:lnTo>
                <a:lnTo>
                  <a:pt x="76" y="38"/>
                </a:lnTo>
                <a:lnTo>
                  <a:pt x="79" y="39"/>
                </a:lnTo>
                <a:lnTo>
                  <a:pt x="80" y="39"/>
                </a:lnTo>
                <a:lnTo>
                  <a:pt x="80" y="39"/>
                </a:lnTo>
                <a:lnTo>
                  <a:pt x="80" y="38"/>
                </a:lnTo>
                <a:lnTo>
                  <a:pt x="79" y="36"/>
                </a:lnTo>
                <a:lnTo>
                  <a:pt x="79" y="36"/>
                </a:lnTo>
                <a:close/>
                <a:moveTo>
                  <a:pt x="76" y="28"/>
                </a:moveTo>
                <a:lnTo>
                  <a:pt x="76" y="28"/>
                </a:lnTo>
                <a:lnTo>
                  <a:pt x="75" y="29"/>
                </a:lnTo>
                <a:lnTo>
                  <a:pt x="75" y="29"/>
                </a:lnTo>
                <a:lnTo>
                  <a:pt x="75" y="28"/>
                </a:lnTo>
                <a:lnTo>
                  <a:pt x="74" y="29"/>
                </a:lnTo>
                <a:lnTo>
                  <a:pt x="74" y="29"/>
                </a:lnTo>
                <a:lnTo>
                  <a:pt x="75" y="29"/>
                </a:lnTo>
                <a:lnTo>
                  <a:pt x="74" y="30"/>
                </a:lnTo>
                <a:lnTo>
                  <a:pt x="74" y="33"/>
                </a:lnTo>
                <a:lnTo>
                  <a:pt x="74" y="33"/>
                </a:lnTo>
                <a:lnTo>
                  <a:pt x="75" y="33"/>
                </a:lnTo>
                <a:lnTo>
                  <a:pt x="76" y="31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8"/>
                </a:lnTo>
                <a:lnTo>
                  <a:pt x="76" y="28"/>
                </a:lnTo>
                <a:close/>
                <a:moveTo>
                  <a:pt x="75" y="392"/>
                </a:moveTo>
                <a:lnTo>
                  <a:pt x="75" y="392"/>
                </a:lnTo>
                <a:lnTo>
                  <a:pt x="75" y="395"/>
                </a:lnTo>
                <a:lnTo>
                  <a:pt x="77" y="398"/>
                </a:lnTo>
                <a:lnTo>
                  <a:pt x="77" y="398"/>
                </a:lnTo>
                <a:lnTo>
                  <a:pt x="74" y="402"/>
                </a:lnTo>
                <a:lnTo>
                  <a:pt x="74" y="402"/>
                </a:lnTo>
                <a:lnTo>
                  <a:pt x="71" y="399"/>
                </a:lnTo>
                <a:lnTo>
                  <a:pt x="70" y="395"/>
                </a:lnTo>
                <a:lnTo>
                  <a:pt x="70" y="395"/>
                </a:lnTo>
                <a:lnTo>
                  <a:pt x="71" y="397"/>
                </a:lnTo>
                <a:lnTo>
                  <a:pt x="72" y="399"/>
                </a:lnTo>
                <a:lnTo>
                  <a:pt x="72" y="399"/>
                </a:lnTo>
                <a:lnTo>
                  <a:pt x="74" y="399"/>
                </a:lnTo>
                <a:lnTo>
                  <a:pt x="74" y="398"/>
                </a:lnTo>
                <a:lnTo>
                  <a:pt x="74" y="398"/>
                </a:lnTo>
                <a:lnTo>
                  <a:pt x="71" y="395"/>
                </a:lnTo>
                <a:lnTo>
                  <a:pt x="70" y="393"/>
                </a:lnTo>
                <a:lnTo>
                  <a:pt x="70" y="390"/>
                </a:lnTo>
                <a:lnTo>
                  <a:pt x="71" y="389"/>
                </a:lnTo>
                <a:lnTo>
                  <a:pt x="72" y="389"/>
                </a:lnTo>
                <a:lnTo>
                  <a:pt x="72" y="389"/>
                </a:lnTo>
                <a:lnTo>
                  <a:pt x="71" y="390"/>
                </a:lnTo>
                <a:lnTo>
                  <a:pt x="72" y="392"/>
                </a:lnTo>
                <a:lnTo>
                  <a:pt x="72" y="392"/>
                </a:lnTo>
                <a:lnTo>
                  <a:pt x="74" y="389"/>
                </a:lnTo>
                <a:lnTo>
                  <a:pt x="72" y="387"/>
                </a:lnTo>
                <a:lnTo>
                  <a:pt x="72" y="384"/>
                </a:lnTo>
                <a:lnTo>
                  <a:pt x="74" y="383"/>
                </a:lnTo>
                <a:lnTo>
                  <a:pt x="71" y="383"/>
                </a:lnTo>
                <a:lnTo>
                  <a:pt x="71" y="383"/>
                </a:lnTo>
                <a:lnTo>
                  <a:pt x="71" y="385"/>
                </a:lnTo>
                <a:lnTo>
                  <a:pt x="71" y="388"/>
                </a:lnTo>
                <a:lnTo>
                  <a:pt x="71" y="388"/>
                </a:lnTo>
                <a:lnTo>
                  <a:pt x="70" y="388"/>
                </a:lnTo>
                <a:lnTo>
                  <a:pt x="69" y="385"/>
                </a:lnTo>
                <a:lnTo>
                  <a:pt x="70" y="383"/>
                </a:lnTo>
                <a:lnTo>
                  <a:pt x="70" y="382"/>
                </a:lnTo>
                <a:lnTo>
                  <a:pt x="70" y="382"/>
                </a:lnTo>
                <a:lnTo>
                  <a:pt x="70" y="379"/>
                </a:lnTo>
                <a:lnTo>
                  <a:pt x="71" y="377"/>
                </a:lnTo>
                <a:lnTo>
                  <a:pt x="71" y="377"/>
                </a:lnTo>
                <a:lnTo>
                  <a:pt x="71" y="378"/>
                </a:lnTo>
                <a:lnTo>
                  <a:pt x="72" y="379"/>
                </a:lnTo>
                <a:lnTo>
                  <a:pt x="72" y="379"/>
                </a:lnTo>
                <a:lnTo>
                  <a:pt x="72" y="380"/>
                </a:lnTo>
                <a:lnTo>
                  <a:pt x="71" y="380"/>
                </a:lnTo>
                <a:lnTo>
                  <a:pt x="71" y="382"/>
                </a:lnTo>
                <a:lnTo>
                  <a:pt x="71" y="382"/>
                </a:lnTo>
                <a:lnTo>
                  <a:pt x="72" y="382"/>
                </a:lnTo>
                <a:lnTo>
                  <a:pt x="72" y="383"/>
                </a:lnTo>
                <a:lnTo>
                  <a:pt x="72" y="383"/>
                </a:lnTo>
                <a:lnTo>
                  <a:pt x="74" y="382"/>
                </a:lnTo>
                <a:lnTo>
                  <a:pt x="74" y="380"/>
                </a:lnTo>
                <a:lnTo>
                  <a:pt x="74" y="380"/>
                </a:lnTo>
                <a:lnTo>
                  <a:pt x="75" y="380"/>
                </a:lnTo>
                <a:lnTo>
                  <a:pt x="76" y="382"/>
                </a:lnTo>
                <a:lnTo>
                  <a:pt x="76" y="385"/>
                </a:lnTo>
                <a:lnTo>
                  <a:pt x="76" y="385"/>
                </a:lnTo>
                <a:lnTo>
                  <a:pt x="75" y="389"/>
                </a:lnTo>
                <a:lnTo>
                  <a:pt x="75" y="392"/>
                </a:lnTo>
                <a:lnTo>
                  <a:pt x="75" y="392"/>
                </a:lnTo>
                <a:close/>
                <a:moveTo>
                  <a:pt x="82" y="392"/>
                </a:moveTo>
                <a:lnTo>
                  <a:pt x="82" y="393"/>
                </a:lnTo>
                <a:lnTo>
                  <a:pt x="82" y="393"/>
                </a:lnTo>
                <a:lnTo>
                  <a:pt x="81" y="393"/>
                </a:lnTo>
                <a:lnTo>
                  <a:pt x="81" y="393"/>
                </a:lnTo>
                <a:lnTo>
                  <a:pt x="80" y="394"/>
                </a:lnTo>
                <a:lnTo>
                  <a:pt x="80" y="394"/>
                </a:lnTo>
                <a:lnTo>
                  <a:pt x="80" y="394"/>
                </a:lnTo>
                <a:lnTo>
                  <a:pt x="80" y="392"/>
                </a:lnTo>
                <a:lnTo>
                  <a:pt x="82" y="392"/>
                </a:lnTo>
                <a:lnTo>
                  <a:pt x="82" y="392"/>
                </a:lnTo>
                <a:close/>
                <a:moveTo>
                  <a:pt x="79" y="382"/>
                </a:moveTo>
                <a:lnTo>
                  <a:pt x="79" y="382"/>
                </a:lnTo>
                <a:lnTo>
                  <a:pt x="80" y="378"/>
                </a:lnTo>
                <a:lnTo>
                  <a:pt x="80" y="378"/>
                </a:lnTo>
                <a:lnTo>
                  <a:pt x="80" y="380"/>
                </a:lnTo>
                <a:lnTo>
                  <a:pt x="80" y="382"/>
                </a:lnTo>
                <a:lnTo>
                  <a:pt x="79" y="382"/>
                </a:lnTo>
                <a:lnTo>
                  <a:pt x="79" y="382"/>
                </a:lnTo>
                <a:close/>
              </a:path>
            </a:pathLst>
          </a:custGeom>
          <a:solidFill>
            <a:srgbClr val="B8DED2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kern="0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6538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H_Other_1"/>
          <p:cNvSpPr/>
          <p:nvPr>
            <p:custDataLst>
              <p:tags r:id="rId2"/>
            </p:custDataLst>
          </p:nvPr>
        </p:nvSpPr>
        <p:spPr bwMode="auto">
          <a:xfrm rot="10800000">
            <a:off x="5790011" y="2434660"/>
            <a:ext cx="1631156" cy="2776538"/>
          </a:xfrm>
          <a:custGeom>
            <a:avLst/>
            <a:gdLst/>
            <a:ahLst/>
            <a:cxnLst/>
            <a:rect l="l" t="t" r="r" b="b"/>
            <a:pathLst>
              <a:path w="2179320" h="3707929">
                <a:moveTo>
                  <a:pt x="1452521" y="3707929"/>
                </a:moveTo>
                <a:cubicBezTo>
                  <a:pt x="941492" y="3617872"/>
                  <a:pt x="490452" y="3304274"/>
                  <a:pt x="229263" y="2843787"/>
                </a:cubicBezTo>
                <a:cubicBezTo>
                  <a:pt x="-83392" y="2292562"/>
                  <a:pt x="-75789" y="1615862"/>
                  <a:pt x="249172" y="1071801"/>
                </a:cubicBezTo>
                <a:cubicBezTo>
                  <a:pt x="562264" y="547612"/>
                  <a:pt x="1123437" y="224431"/>
                  <a:pt x="1730680" y="214954"/>
                </a:cubicBezTo>
                <a:lnTo>
                  <a:pt x="1730680" y="0"/>
                </a:lnTo>
                <a:lnTo>
                  <a:pt x="2179320" y="553317"/>
                </a:lnTo>
                <a:lnTo>
                  <a:pt x="1730680" y="1059182"/>
                </a:lnTo>
                <a:lnTo>
                  <a:pt x="1730680" y="829708"/>
                </a:lnTo>
                <a:cubicBezTo>
                  <a:pt x="1338918" y="837704"/>
                  <a:pt x="977861" y="1047633"/>
                  <a:pt x="775616" y="1386239"/>
                </a:cubicBezTo>
                <a:cubicBezTo>
                  <a:pt x="563800" y="1740869"/>
                  <a:pt x="558844" y="2181955"/>
                  <a:pt x="762639" y="2541255"/>
                </a:cubicBezTo>
                <a:cubicBezTo>
                  <a:pt x="919646" y="2818065"/>
                  <a:pt x="1181902" y="3013444"/>
                  <a:pt x="1483264" y="3087330"/>
                </a:cubicBezTo>
                <a:lnTo>
                  <a:pt x="1203181" y="34026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b"/>
          <a:lstStyle/>
          <a:p>
            <a:pPr algn="ctr">
              <a:lnSpc>
                <a:spcPct val="120000"/>
              </a:lnSpc>
              <a:spcBef>
                <a:spcPts val="450"/>
              </a:spcBef>
              <a:spcAft>
                <a:spcPts val="450"/>
              </a:spcAft>
              <a:defRPr/>
            </a:pPr>
            <a:endParaRPr lang="zh-CN" altLang="en-US" sz="2800" b="1">
              <a:solidFill>
                <a:schemeClr val="bg1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7" name="MH_SubTitle_2"/>
          <p:cNvSpPr/>
          <p:nvPr>
            <p:custDataLst>
              <p:tags r:id="rId3"/>
            </p:custDataLst>
          </p:nvPr>
        </p:nvSpPr>
        <p:spPr>
          <a:xfrm rot="6000000">
            <a:off x="5078076" y="2680310"/>
            <a:ext cx="2062369" cy="2062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anchor="ctr">
            <a:prstTxWarp prst="textArchUp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zh-CN" sz="1600" dirty="0" err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Jmeter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  <a:endParaRPr lang="zh-CN" altLang="en-US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MH_Other_2"/>
          <p:cNvSpPr/>
          <p:nvPr>
            <p:custDataLst>
              <p:tags r:id="rId4"/>
            </p:custDataLst>
          </p:nvPr>
        </p:nvSpPr>
        <p:spPr bwMode="auto">
          <a:xfrm>
            <a:off x="4783933" y="2253685"/>
            <a:ext cx="1631156" cy="2776538"/>
          </a:xfrm>
          <a:custGeom>
            <a:avLst/>
            <a:gdLst/>
            <a:ahLst/>
            <a:cxnLst/>
            <a:rect l="l" t="t" r="r" b="b"/>
            <a:pathLst>
              <a:path w="2179320" h="3707929">
                <a:moveTo>
                  <a:pt x="1730680" y="0"/>
                </a:moveTo>
                <a:lnTo>
                  <a:pt x="2179320" y="553317"/>
                </a:lnTo>
                <a:lnTo>
                  <a:pt x="1730680" y="1059182"/>
                </a:lnTo>
                <a:lnTo>
                  <a:pt x="1730680" y="829708"/>
                </a:lnTo>
                <a:cubicBezTo>
                  <a:pt x="1338918" y="837704"/>
                  <a:pt x="977861" y="1047633"/>
                  <a:pt x="775616" y="1386239"/>
                </a:cubicBezTo>
                <a:cubicBezTo>
                  <a:pt x="563800" y="1740869"/>
                  <a:pt x="558844" y="2181955"/>
                  <a:pt x="762639" y="2541255"/>
                </a:cubicBezTo>
                <a:cubicBezTo>
                  <a:pt x="919646" y="2818065"/>
                  <a:pt x="1181902" y="3013445"/>
                  <a:pt x="1483264" y="3087330"/>
                </a:cubicBezTo>
                <a:lnTo>
                  <a:pt x="1203181" y="3402653"/>
                </a:lnTo>
                <a:lnTo>
                  <a:pt x="1452521" y="3707929"/>
                </a:lnTo>
                <a:cubicBezTo>
                  <a:pt x="941492" y="3617872"/>
                  <a:pt x="490452" y="3304274"/>
                  <a:pt x="229263" y="2843787"/>
                </a:cubicBezTo>
                <a:cubicBezTo>
                  <a:pt x="-83392" y="2292562"/>
                  <a:pt x="-75789" y="1615862"/>
                  <a:pt x="249172" y="1071801"/>
                </a:cubicBezTo>
                <a:cubicBezTo>
                  <a:pt x="562264" y="547612"/>
                  <a:pt x="1123437" y="224431"/>
                  <a:pt x="1730680" y="214954"/>
                </a:cubicBezTo>
                <a:close/>
              </a:path>
            </a:pathLst>
          </a:custGeom>
          <a:solidFill>
            <a:srgbClr val="20BDFA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90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MH_SubTitle_1"/>
          <p:cNvSpPr/>
          <p:nvPr>
            <p:custDataLst>
              <p:tags r:id="rId5"/>
            </p:custDataLst>
          </p:nvPr>
        </p:nvSpPr>
        <p:spPr>
          <a:xfrm rot="16800000">
            <a:off x="5078076" y="2680310"/>
            <a:ext cx="2062369" cy="20623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spcFirstLastPara="1" wrap="square" anchor="ctr">
            <a:prstTxWarp prst="textArchUp">
              <a:avLst/>
            </a:prstTxWarp>
            <a:normAutofit/>
          </a:bodyPr>
          <a:lstStyle/>
          <a:p>
            <a:pPr algn="ctr">
              <a:defRPr/>
            </a:pPr>
            <a:r>
              <a:rPr lang="en-US" altLang="zh-CN" sz="1600" dirty="0" err="1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Loadrunner</a:t>
            </a:r>
            <a:r>
              <a:rPr lang="zh-CN" altLang="en-US" sz="16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的使用</a:t>
            </a:r>
            <a:endParaRPr lang="zh-CN" altLang="en-US" sz="16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MH_Text_2"/>
          <p:cNvSpPr txBox="1"/>
          <p:nvPr>
            <p:custDataLst>
              <p:tags r:id="rId6"/>
            </p:custDataLst>
          </p:nvPr>
        </p:nvSpPr>
        <p:spPr>
          <a:xfrm>
            <a:off x="8664299" y="2516912"/>
            <a:ext cx="2170970" cy="2730098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录制脚本</a:t>
            </a:r>
            <a:endParaRPr lang="en-US" altLang="zh-CN" sz="2400" dirty="0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添加事务，检查点，逻辑控制器，监听器</a:t>
            </a:r>
            <a:endParaRPr lang="en-US" altLang="zh-CN" sz="2400" dirty="0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3.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场景设计</a:t>
            </a:r>
            <a:r>
              <a:rPr lang="zh-CN" altLang="en-US" sz="2400" dirty="0">
                <a:latin typeface="Calibri" panose="020F0502020204030204" pitchFamily="34" charset="0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场景运行</a:t>
            </a:r>
            <a:endParaRPr lang="en-US" altLang="zh-CN" sz="2400" dirty="0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4.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编写总结报告</a:t>
            </a:r>
            <a:endParaRPr lang="en-US" altLang="zh-CN" sz="24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MH_Text_1"/>
          <p:cNvSpPr txBox="1"/>
          <p:nvPr>
            <p:custDataLst>
              <p:tags r:id="rId7"/>
            </p:custDataLst>
          </p:nvPr>
        </p:nvSpPr>
        <p:spPr>
          <a:xfrm>
            <a:off x="1724209" y="1814607"/>
            <a:ext cx="2170970" cy="3654693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1</a:t>
            </a:r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.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录制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脚本</a:t>
            </a:r>
            <a:endParaRPr lang="en-US" altLang="zh-CN" sz="2400" dirty="0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添加事务，检查点，进行参数化</a:t>
            </a:r>
            <a:endParaRPr lang="en-US" altLang="zh-CN" sz="2400" dirty="0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场景设计，场景运行</a:t>
            </a:r>
            <a:endParaRPr lang="en-US" altLang="zh-CN" sz="2400" dirty="0" smtClean="0">
              <a:latin typeface="Calibri" panose="020F0502020204030204" pitchFamily="34" charset="0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1200"/>
              </a:spcBef>
              <a:spcAft>
                <a:spcPts val="600"/>
              </a:spcAft>
            </a:pPr>
            <a:r>
              <a:rPr lang="en-US" altLang="zh-CN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4.</a:t>
            </a:r>
            <a:r>
              <a:rPr lang="zh-CN" altLang="en-US" sz="2400" dirty="0" smtClean="0">
                <a:latin typeface="Calibri" panose="020F0502020204030204" pitchFamily="34" charset="0"/>
                <a:ea typeface="微软雅黑" panose="020B0503020204020204" pitchFamily="34" charset="-122"/>
              </a:rPr>
              <a:t>编写压力测试报告</a:t>
            </a:r>
            <a:endParaRPr lang="en-US" altLang="zh-CN" sz="2400" dirty="0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" name="MH_PageTitle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/>
          <a:p>
            <a:r>
              <a:rPr lang="zh-CN" altLang="en-US" dirty="0" smtClean="0"/>
              <a:t>性能测试（基于</a:t>
            </a:r>
            <a:r>
              <a:rPr lang="en-US" altLang="zh-CN" dirty="0" err="1" smtClean="0"/>
              <a:t>BugFree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47005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Loadrunner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sz="half" idx="2"/>
          </p:nvPr>
        </p:nvSpPr>
        <p:spPr>
          <a:xfrm>
            <a:off x="231268" y="1094288"/>
            <a:ext cx="5094116" cy="5258041"/>
          </a:xfrm>
        </p:spPr>
        <p:txBody>
          <a:bodyPr/>
          <a:lstStyle/>
          <a:p>
            <a:r>
              <a:rPr lang="zh-CN" altLang="en-US" dirty="0" smtClean="0"/>
              <a:t>组成：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</a:t>
            </a:r>
            <a:r>
              <a:rPr lang="en-US" altLang="zh-CN" dirty="0" err="1" smtClean="0"/>
              <a:t>Vuser</a:t>
            </a:r>
            <a:r>
              <a:rPr lang="en-US" altLang="zh-CN" dirty="0" smtClean="0"/>
              <a:t> Generator</a:t>
            </a:r>
          </a:p>
          <a:p>
            <a:pPr marL="0" indent="0">
              <a:buNone/>
            </a:pPr>
            <a:r>
              <a:rPr lang="en-US" altLang="zh-CN" dirty="0" smtClean="0"/>
              <a:t>              Controller</a:t>
            </a: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Analysis</a:t>
            </a:r>
            <a:endParaRPr lang="en-US" altLang="zh-CN" dirty="0"/>
          </a:p>
          <a:p>
            <a:r>
              <a:rPr lang="zh-CN" altLang="en-US" dirty="0" smtClean="0"/>
              <a:t>使用流程：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</a:t>
            </a:r>
            <a:r>
              <a:rPr lang="zh-CN" altLang="en-US" dirty="0" smtClean="0"/>
              <a:t>录制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编译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验证回放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脚本优化（设置事务、设置参数、集合点</a:t>
            </a:r>
            <a:r>
              <a:rPr lang="en-US" altLang="zh-CN" dirty="0"/>
              <a:t>……</a:t>
            </a:r>
            <a:r>
              <a:rPr lang="zh-CN" altLang="en-US" dirty="0"/>
              <a:t>）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运行时</a:t>
            </a:r>
            <a:r>
              <a:rPr lang="zh-CN" altLang="en-US" dirty="0" smtClean="0"/>
              <a:t>设置</a:t>
            </a:r>
            <a:endParaRPr lang="en-US" altLang="zh-CN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41362" y="1098879"/>
            <a:ext cx="5437582" cy="20702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362" y="4698276"/>
            <a:ext cx="5437582" cy="1176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363" y="3405812"/>
            <a:ext cx="5437582" cy="12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04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loadrunner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399823" y="1244601"/>
            <a:ext cx="10405312" cy="493236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参数化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组合方式：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/>
              <a:t>1.Sequential </a:t>
            </a:r>
            <a:r>
              <a:rPr lang="en-US" altLang="zh-CN" dirty="0"/>
              <a:t>2.Random3. Unique</a:t>
            </a:r>
            <a:endParaRPr lang="zh-CN" altLang="zh-CN" dirty="0"/>
          </a:p>
          <a:p>
            <a:pPr marL="0" lvl="0" indent="0"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Each </a:t>
            </a:r>
            <a:r>
              <a:rPr lang="en-US" altLang="zh-CN" dirty="0" err="1"/>
              <a:t>interation</a:t>
            </a:r>
            <a:r>
              <a:rPr lang="en-US" altLang="zh-CN" dirty="0"/>
              <a:t>  </a:t>
            </a:r>
            <a:r>
              <a:rPr lang="en-US" altLang="zh-CN" dirty="0" smtClean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Each occurrence  </a:t>
            </a:r>
            <a:r>
              <a:rPr lang="en-US" altLang="zh-CN" dirty="0" smtClean="0"/>
              <a:t>3</a:t>
            </a:r>
            <a:r>
              <a:rPr lang="zh-CN" altLang="zh-CN" dirty="0"/>
              <a:t>）</a:t>
            </a:r>
            <a:r>
              <a:rPr lang="en-US" altLang="zh-CN" dirty="0" smtClean="0"/>
              <a:t>Once   </a:t>
            </a:r>
            <a:r>
              <a:rPr lang="zh-CN" altLang="en-US" dirty="0" smtClean="0"/>
              <a:t>共九种组合方式</a:t>
            </a:r>
            <a:endParaRPr lang="zh-CN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823" y="1716067"/>
            <a:ext cx="2642992" cy="26930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r="14347"/>
          <a:stretch/>
        </p:blipFill>
        <p:spPr>
          <a:xfrm>
            <a:off x="3614336" y="1716067"/>
            <a:ext cx="3750168" cy="26930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r="18119"/>
          <a:stretch/>
        </p:blipFill>
        <p:spPr>
          <a:xfrm>
            <a:off x="7556189" y="1716067"/>
            <a:ext cx="4248946" cy="26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8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组合方式结果分析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85440" y="1244601"/>
            <a:ext cx="3246736" cy="4932363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850050" y="1244601"/>
            <a:ext cx="3068664" cy="17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9" y="1244601"/>
            <a:ext cx="3408767" cy="4932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385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压力测试报告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58799" y="1011296"/>
            <a:ext cx="5080000" cy="479302"/>
          </a:xfrm>
          <a:prstGeom prst="rect">
            <a:avLst/>
          </a:prstGeom>
        </p:spPr>
      </p:pic>
      <p:pic>
        <p:nvPicPr>
          <p:cNvPr id="8" name="内容占位符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24173" y="1011297"/>
            <a:ext cx="4590686" cy="21348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99" y="1490598"/>
            <a:ext cx="5080000" cy="229098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99" y="3781587"/>
            <a:ext cx="5080000" cy="2395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4173" y="3354272"/>
            <a:ext cx="4590686" cy="282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725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PRE" val="1257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PageTitle"/>
  <p:tag name="APPLYORDER" val="PageTitl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7008"/>
  <p:tag name="RESOURCELIB_SLIDETYPE" val="12"/>
  <p:tag name="POCKET_APPLY_TIME" val="2019年6月11日 星期二"/>
  <p:tag name="POCKET_APPLY_TYPE" val="Slid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3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5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6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8695"/>
  <p:tag name="RESOURCELIB_SLIDETYPE" val="12"/>
  <p:tag name="POCKET_APPLY_TIME" val="2019年6月11日 星期二"/>
  <p:tag name="POCKET_APPLY_TYPE" val="Slid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PageTitle"/>
  <p:tag name="APPLYORDER" val="PageTitl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7400"/>
  <p:tag name="RESOURCELIB_SLIDETYPE" val="12"/>
  <p:tag name="POCKET_APPLY_TIME" val="2019年6月12日 星期三"/>
  <p:tag name="POCKET_APPLY_TYPE" val="Slid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2日 星期三"/>
  <p:tag name="POCKET_APPLY_TYPE" val="Slid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2日 星期三"/>
  <p:tag name="POCKET_APPLY_TYPE" val="Slid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2日 星期三"/>
  <p:tag name="POCKET_APPLY_TYPE" val="Slid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2日 星期三"/>
  <p:tag name="POCKET_APPLY_TYPE" val="Slid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2日 星期三"/>
  <p:tag name="POCKET_APPLY_TYPE" val="Slid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2日 星期三"/>
  <p:tag name="POCKET_APPLY_TYPE" val="Slid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XunHChF#"/>
  <p:tag name="MH_LAYOUT" val="SubTitleText"/>
  <p:tag name="RESOURCELIBID_SLIDE" val="305718"/>
  <p:tag name="RESOURCELIB_SLIDETYPE" val="12"/>
  <p:tag name="POCKET_APPLY_TIME" val="2019年6月11日 星期二"/>
  <p:tag name="POCKET_APPLY_TYPE" val="Slid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2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Text"/>
  <p:tag name="APPLY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Text"/>
  <p:tag name="APPLY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PageTitle"/>
  <p:tag name="APPLYORDER" val="Page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7397"/>
  <p:tag name="RESOURCELIB_SLIDETYPE" val="12"/>
  <p:tag name="POCKET_APPLY_TIME" val="2019年6月12日 星期三"/>
  <p:tag name="POCKET_APPLY_TYPE" val="Slid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2日 星期三"/>
  <p:tag name="POCKET_APPLY_TYPE" val="Slid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2日 星期三"/>
  <p:tag name="POCKET_APPLY_TYPE" val="Slid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LIBID_SLIDE" val="307504"/>
  <p:tag name="RESOURCELIB_SLIDETYPE" val="12"/>
  <p:tag name="POCKET_APPLY_TIME" val="2019年6月11日 星期二"/>
  <p:tag name="POCKET_APPLY_TYPE" val="Slid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RESOURCELIBID_SLIDE" val="306344"/>
  <p:tag name="RESOURCELIB_SLIDETYPE" val="12"/>
  <p:tag name="POCKET_APPLY_TIME" val="2019年6月11日 星期二"/>
  <p:tag name="POCKET_APPLY_TYPE" val="Slid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5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Text"/>
  <p:tag name="APPLYORDER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PageTitle"/>
  <p:tag name="APPLYORDER" val="PageTitl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2"/>
  <p:tag name="MH_CATEGORY" val="#BingLLB#"/>
  <p:tag name="MH_LAYOUT" val="SubTitleText"/>
  <p:tag name="RESOURCELIBID_SLIDE" val="306430"/>
  <p:tag name="RESOURCELIB_SLIDETYPE" val="12"/>
  <p:tag name="POCKET_APPLY_TIME" val="2019年6月11日 星期二"/>
  <p:tag name="POCKET_APPLY_TYPE" val="Slid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PageTitle"/>
  <p:tag name="APPLYORDER" val="PageTitl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Text"/>
  <p:tag name="APPLYORDER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Text"/>
  <p:tag name="APPLYORDER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YinZJG#"/>
  <p:tag name="MH_LAYOUT" val="TitleSubTitle"/>
  <p:tag name="RESOURCELIBID_SLIDE" val="306142"/>
  <p:tag name="RESOURCELIB_SLIDETYPE" val="12"/>
  <p:tag name="POCKET_APPLY_TIME" val="2019年6月11日 星期二"/>
  <p:tag name="POCKET_APPLY_TYPE" val="Slid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大于六"/>
  <p:tag name="MH_CATEGORY" val="#BingLLB#"/>
  <p:tag name="MH_LAYOUT" val="SubTitleText"/>
  <p:tag name="RESOURCELIBID_SLIDE" val="305698"/>
  <p:tag name="RESOURCELIB_SLIDETYPE" val="12"/>
  <p:tag name="POCKET_APPLY_TIME" val="2019年6月11日 星期二"/>
  <p:tag name="POCKET_APPLY_TYPE" val="Slid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6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Title"/>
  <p:tag name="APPLYORDER" val="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3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SubTitle"/>
  <p:tag name="APPLYORDER" val="1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6月11日 星期二"/>
  <p:tag name="POCKET_APPLY_TYPE" val="Slide"/>
  <p:tag name="APPLYTYPE" val="Other"/>
  <p:tag name="APPLYORDER" val="7"/>
</p:tagLst>
</file>

<file path=ppt/theme/theme1.xml><?xml version="1.0" encoding="utf-8"?>
<a:theme xmlns:a="http://schemas.openxmlformats.org/drawingml/2006/main" name="A000120140530A99PPBG">
  <a:themeElements>
    <a:clrScheme name="自定义 1">
      <a:dk1>
        <a:srgbClr val="FFFFFF"/>
      </a:dk1>
      <a:lt1>
        <a:srgbClr val="5F5F5F"/>
      </a:lt1>
      <a:dk2>
        <a:srgbClr val="FFFFFF"/>
      </a:dk2>
      <a:lt2>
        <a:srgbClr val="4D4D4D"/>
      </a:lt2>
      <a:accent1>
        <a:srgbClr val="33BFF1"/>
      </a:accent1>
      <a:accent2>
        <a:srgbClr val="4CC9CC"/>
      </a:accent2>
      <a:accent3>
        <a:srgbClr val="A4B36D"/>
      </a:accent3>
      <a:accent4>
        <a:srgbClr val="BC8A58"/>
      </a:accent4>
      <a:accent5>
        <a:srgbClr val="FFC000"/>
      </a:accent5>
      <a:accent6>
        <a:srgbClr val="E65A3E"/>
      </a:accent6>
      <a:hlink>
        <a:srgbClr val="AB45AB"/>
      </a:hlink>
      <a:folHlink>
        <a:srgbClr val="AFB2B4"/>
      </a:folHlink>
    </a:clrScheme>
    <a:fontScheme name="自定义 13">
      <a:majorFont>
        <a:latin typeface="Castellar"/>
        <a:ea typeface="微软雅黑"/>
        <a:cs typeface=""/>
      </a:majorFont>
      <a:minorFont>
        <a:latin typeface="Calibri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636958600568642508</Template>
  <TotalTime>490</TotalTime>
  <Words>663</Words>
  <Application>Microsoft Office PowerPoint</Application>
  <PresentationFormat>宽屏</PresentationFormat>
  <Paragraphs>128</Paragraphs>
  <Slides>28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7" baseType="lpstr">
      <vt:lpstr>Aharoni</vt:lpstr>
      <vt:lpstr>Arial Unicode MS</vt:lpstr>
      <vt:lpstr>等线</vt:lpstr>
      <vt:lpstr>华文隶书</vt:lpstr>
      <vt:lpstr>华文新魏</vt:lpstr>
      <vt:lpstr>宋体</vt:lpstr>
      <vt:lpstr>微软雅黑</vt:lpstr>
      <vt:lpstr>幼圆</vt:lpstr>
      <vt:lpstr>Algerian</vt:lpstr>
      <vt:lpstr>Arial</vt:lpstr>
      <vt:lpstr>Arial Black</vt:lpstr>
      <vt:lpstr>Bell MT</vt:lpstr>
      <vt:lpstr>Calibri</vt:lpstr>
      <vt:lpstr>Castellar</vt:lpstr>
      <vt:lpstr>French Script MT</vt:lpstr>
      <vt:lpstr>Impact</vt:lpstr>
      <vt:lpstr>Wingdings</vt:lpstr>
      <vt:lpstr>Wingdings 2</vt:lpstr>
      <vt:lpstr>A000120140530A99PPBG</vt:lpstr>
      <vt:lpstr>软件学院测试方向实训项目成果展示</vt:lpstr>
      <vt:lpstr>PowerPoint 演示文稿</vt:lpstr>
      <vt:lpstr>成员介绍</vt:lpstr>
      <vt:lpstr>PowerPoint 演示文稿</vt:lpstr>
      <vt:lpstr>性能测试（基于BugFree）</vt:lpstr>
      <vt:lpstr>Loadrunner</vt:lpstr>
      <vt:lpstr>loadrunner</vt:lpstr>
      <vt:lpstr>组合方式结果分析</vt:lpstr>
      <vt:lpstr>压力测试报告</vt:lpstr>
      <vt:lpstr>压力测试报告</vt:lpstr>
      <vt:lpstr>jmeter</vt:lpstr>
      <vt:lpstr>PowerPoint 演示文稿</vt:lpstr>
      <vt:lpstr>PowerPoint 演示文稿</vt:lpstr>
      <vt:lpstr>移动端测试</vt:lpstr>
      <vt:lpstr>移动端测试</vt:lpstr>
      <vt:lpstr>Monkey的使用</vt:lpstr>
      <vt:lpstr>自动化测试用例</vt:lpstr>
      <vt:lpstr>代码展示</vt:lpstr>
      <vt:lpstr>代码展示</vt:lpstr>
      <vt:lpstr>代码展示</vt:lpstr>
      <vt:lpstr>测试报告</vt:lpstr>
      <vt:lpstr>测试报告</vt:lpstr>
      <vt:lpstr>Uiautomator</vt:lpstr>
      <vt:lpstr>实训总结</vt:lpstr>
      <vt:lpstr>性能测试</vt:lpstr>
      <vt:lpstr>移动端测试</vt:lpstr>
      <vt:lpstr>问题解决途径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55</cp:revision>
  <dcterms:created xsi:type="dcterms:W3CDTF">2019-06-11T06:15:07Z</dcterms:created>
  <dcterms:modified xsi:type="dcterms:W3CDTF">2019-06-12T12:33:03Z</dcterms:modified>
</cp:coreProperties>
</file>